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56" r:id="rId2"/>
    <p:sldId id="274" r:id="rId3"/>
    <p:sldId id="257" r:id="rId4"/>
    <p:sldId id="258" r:id="rId5"/>
    <p:sldId id="259" r:id="rId6"/>
    <p:sldId id="260" r:id="rId7"/>
    <p:sldId id="261" r:id="rId8"/>
    <p:sldId id="262" r:id="rId9"/>
    <p:sldId id="263" r:id="rId10"/>
    <p:sldId id="264" r:id="rId11"/>
    <p:sldId id="275" r:id="rId12"/>
    <p:sldId id="265" r:id="rId13"/>
    <p:sldId id="266" r:id="rId14"/>
    <p:sldId id="267" r:id="rId15"/>
    <p:sldId id="276" r:id="rId16"/>
    <p:sldId id="268" r:id="rId17"/>
    <p:sldId id="269" r:id="rId18"/>
    <p:sldId id="270" r:id="rId19"/>
    <p:sldId id="271" r:id="rId20"/>
    <p:sldId id="272" r:id="rId21"/>
    <p:sldId id="277" r:id="rId2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658F252-7A57-5498-3090-E5FEC2DCB7D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9155" name="Rectangle 3">
            <a:extLst>
              <a:ext uri="{FF2B5EF4-FFF2-40B4-BE49-F238E27FC236}">
                <a16:creationId xmlns:a16="http://schemas.microsoft.com/office/drawing/2014/main" id="{C49F84B9-F427-69F2-CFDB-21187A5AA41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9156" name="Rectangle 4">
            <a:extLst>
              <a:ext uri="{FF2B5EF4-FFF2-40B4-BE49-F238E27FC236}">
                <a16:creationId xmlns:a16="http://schemas.microsoft.com/office/drawing/2014/main" id="{103CF9AA-A4E0-DDC6-6CAE-444DAD6B20B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48ACA1FD-D84A-08CE-1E73-9EE705CC4C4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9158" name="Rectangle 6">
            <a:extLst>
              <a:ext uri="{FF2B5EF4-FFF2-40B4-BE49-F238E27FC236}">
                <a16:creationId xmlns:a16="http://schemas.microsoft.com/office/drawing/2014/main" id="{918D9F5E-E4E3-525E-4C32-321A7871845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9159" name="Rectangle 7">
            <a:extLst>
              <a:ext uri="{FF2B5EF4-FFF2-40B4-BE49-F238E27FC236}">
                <a16:creationId xmlns:a16="http://schemas.microsoft.com/office/drawing/2014/main" id="{2A78FBCE-8F06-18AD-D5B5-8C9F6C75973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7D7DA2D-6ADC-4590-ADC8-780ACAE9871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FAA8EC-01FB-F33E-2656-D137A934D00E}"/>
              </a:ext>
            </a:extLst>
          </p:cNvPr>
          <p:cNvSpPr>
            <a:spLocks noGrp="1" noChangeArrowheads="1"/>
          </p:cNvSpPr>
          <p:nvPr>
            <p:ph type="sldNum" sz="quarter" idx="5"/>
          </p:nvPr>
        </p:nvSpPr>
        <p:spPr>
          <a:ln/>
        </p:spPr>
        <p:txBody>
          <a:bodyPr/>
          <a:lstStyle/>
          <a:p>
            <a:fld id="{03B827AB-A856-4992-B64F-C0BB8DB8E63A}" type="slidenum">
              <a:rPr lang="en-GB" altLang="en-US"/>
              <a:pPr/>
              <a:t>1</a:t>
            </a:fld>
            <a:endParaRPr lang="en-GB" altLang="en-US"/>
          </a:p>
        </p:txBody>
      </p:sp>
      <p:sp>
        <p:nvSpPr>
          <p:cNvPr id="50178" name="Rectangle 2">
            <a:extLst>
              <a:ext uri="{FF2B5EF4-FFF2-40B4-BE49-F238E27FC236}">
                <a16:creationId xmlns:a16="http://schemas.microsoft.com/office/drawing/2014/main" id="{DB6D5206-C0C6-7D87-571A-93261BB6612A}"/>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420FF2D3-460B-A82F-5CCE-4AF88AAE349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6EE235-B152-D04D-35B7-7ED539E08F2C}"/>
              </a:ext>
            </a:extLst>
          </p:cNvPr>
          <p:cNvSpPr>
            <a:spLocks noGrp="1" noChangeArrowheads="1"/>
          </p:cNvSpPr>
          <p:nvPr>
            <p:ph type="sldNum" sz="quarter" idx="5"/>
          </p:nvPr>
        </p:nvSpPr>
        <p:spPr>
          <a:ln/>
        </p:spPr>
        <p:txBody>
          <a:bodyPr/>
          <a:lstStyle/>
          <a:p>
            <a:fld id="{5EA80EF0-709B-447F-A74E-C2DACA12B62E}" type="slidenum">
              <a:rPr lang="en-GB" altLang="en-US"/>
              <a:pPr/>
              <a:t>10</a:t>
            </a:fld>
            <a:endParaRPr lang="en-GB" altLang="en-US"/>
          </a:p>
        </p:txBody>
      </p:sp>
      <p:sp>
        <p:nvSpPr>
          <p:cNvPr id="59394" name="Rectangle 2">
            <a:extLst>
              <a:ext uri="{FF2B5EF4-FFF2-40B4-BE49-F238E27FC236}">
                <a16:creationId xmlns:a16="http://schemas.microsoft.com/office/drawing/2014/main" id="{87BED1E5-147B-7237-57AD-99D5D001E732}"/>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BE0A8F29-F923-05A6-56CC-A2F7B051225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FA5988-4609-1852-B755-E065B1AE9AF4}"/>
              </a:ext>
            </a:extLst>
          </p:cNvPr>
          <p:cNvSpPr>
            <a:spLocks noGrp="1" noChangeArrowheads="1"/>
          </p:cNvSpPr>
          <p:nvPr>
            <p:ph type="sldNum" sz="quarter" idx="5"/>
          </p:nvPr>
        </p:nvSpPr>
        <p:spPr>
          <a:ln/>
        </p:spPr>
        <p:txBody>
          <a:bodyPr/>
          <a:lstStyle/>
          <a:p>
            <a:fld id="{F32D5EBE-610E-45F2-9465-D631EFFB76F6}" type="slidenum">
              <a:rPr lang="en-GB" altLang="en-US"/>
              <a:pPr/>
              <a:t>11</a:t>
            </a:fld>
            <a:endParaRPr lang="en-GB" altLang="en-US"/>
          </a:p>
        </p:txBody>
      </p:sp>
      <p:sp>
        <p:nvSpPr>
          <p:cNvPr id="60418" name="Rectangle 2">
            <a:extLst>
              <a:ext uri="{FF2B5EF4-FFF2-40B4-BE49-F238E27FC236}">
                <a16:creationId xmlns:a16="http://schemas.microsoft.com/office/drawing/2014/main" id="{E1C5E6AB-C02D-CBB0-C723-184F8A501241}"/>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5B8F6AD0-5B7E-FCE4-978E-D1DCB23B5C2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E97E36-642C-DF0A-4D87-9C2388051502}"/>
              </a:ext>
            </a:extLst>
          </p:cNvPr>
          <p:cNvSpPr>
            <a:spLocks noGrp="1" noChangeArrowheads="1"/>
          </p:cNvSpPr>
          <p:nvPr>
            <p:ph type="sldNum" sz="quarter" idx="5"/>
          </p:nvPr>
        </p:nvSpPr>
        <p:spPr>
          <a:ln/>
        </p:spPr>
        <p:txBody>
          <a:bodyPr/>
          <a:lstStyle/>
          <a:p>
            <a:fld id="{DDDCFB27-B0D7-4428-95C4-CAF941F50D9E}" type="slidenum">
              <a:rPr lang="en-GB" altLang="en-US"/>
              <a:pPr/>
              <a:t>12</a:t>
            </a:fld>
            <a:endParaRPr lang="en-GB" altLang="en-US"/>
          </a:p>
        </p:txBody>
      </p:sp>
      <p:sp>
        <p:nvSpPr>
          <p:cNvPr id="61442" name="Rectangle 2">
            <a:extLst>
              <a:ext uri="{FF2B5EF4-FFF2-40B4-BE49-F238E27FC236}">
                <a16:creationId xmlns:a16="http://schemas.microsoft.com/office/drawing/2014/main" id="{7F6AA875-233D-7532-F5EE-F41A9D7619E7}"/>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70397E00-04FC-6B9E-D0EF-1B996CBC81C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1369AF-4624-5D27-6C68-C7A5EA374222}"/>
              </a:ext>
            </a:extLst>
          </p:cNvPr>
          <p:cNvSpPr>
            <a:spLocks noGrp="1" noChangeArrowheads="1"/>
          </p:cNvSpPr>
          <p:nvPr>
            <p:ph type="sldNum" sz="quarter" idx="5"/>
          </p:nvPr>
        </p:nvSpPr>
        <p:spPr>
          <a:ln/>
        </p:spPr>
        <p:txBody>
          <a:bodyPr/>
          <a:lstStyle/>
          <a:p>
            <a:fld id="{30455871-FD99-4015-A300-A64376844F20}" type="slidenum">
              <a:rPr lang="en-GB" altLang="en-US"/>
              <a:pPr/>
              <a:t>13</a:t>
            </a:fld>
            <a:endParaRPr lang="en-GB" altLang="en-US"/>
          </a:p>
        </p:txBody>
      </p:sp>
      <p:sp>
        <p:nvSpPr>
          <p:cNvPr id="62466" name="Rectangle 2">
            <a:extLst>
              <a:ext uri="{FF2B5EF4-FFF2-40B4-BE49-F238E27FC236}">
                <a16:creationId xmlns:a16="http://schemas.microsoft.com/office/drawing/2014/main" id="{C2E5DF3B-DDBA-4E1F-C26A-D68AC00A6CD3}"/>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37E0A5DC-1B4A-13EA-E93D-7AE2E9A7931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98E2D3-4F6C-1773-8367-52BD113AF0FB}"/>
              </a:ext>
            </a:extLst>
          </p:cNvPr>
          <p:cNvSpPr>
            <a:spLocks noGrp="1" noChangeArrowheads="1"/>
          </p:cNvSpPr>
          <p:nvPr>
            <p:ph type="sldNum" sz="quarter" idx="5"/>
          </p:nvPr>
        </p:nvSpPr>
        <p:spPr>
          <a:ln/>
        </p:spPr>
        <p:txBody>
          <a:bodyPr/>
          <a:lstStyle/>
          <a:p>
            <a:fld id="{B8BC0B41-ABC3-47C2-9F62-74689EF5EAB7}" type="slidenum">
              <a:rPr lang="en-GB" altLang="en-US"/>
              <a:pPr/>
              <a:t>14</a:t>
            </a:fld>
            <a:endParaRPr lang="en-GB" altLang="en-US"/>
          </a:p>
        </p:txBody>
      </p:sp>
      <p:sp>
        <p:nvSpPr>
          <p:cNvPr id="63490" name="Rectangle 2">
            <a:extLst>
              <a:ext uri="{FF2B5EF4-FFF2-40B4-BE49-F238E27FC236}">
                <a16:creationId xmlns:a16="http://schemas.microsoft.com/office/drawing/2014/main" id="{8D5C7E48-BA1E-2F0D-9DBD-A33D08442379}"/>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DBF4CB7F-6BF3-6399-719B-DAA0CC597F2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D1A94A-D83F-947F-1C8D-27F5B49E24E5}"/>
              </a:ext>
            </a:extLst>
          </p:cNvPr>
          <p:cNvSpPr>
            <a:spLocks noGrp="1" noChangeArrowheads="1"/>
          </p:cNvSpPr>
          <p:nvPr>
            <p:ph type="sldNum" sz="quarter" idx="5"/>
          </p:nvPr>
        </p:nvSpPr>
        <p:spPr>
          <a:ln/>
        </p:spPr>
        <p:txBody>
          <a:bodyPr/>
          <a:lstStyle/>
          <a:p>
            <a:fld id="{EC6D6DC3-796B-46CF-BA01-4F95FC07194C}" type="slidenum">
              <a:rPr lang="en-GB" altLang="en-US"/>
              <a:pPr/>
              <a:t>15</a:t>
            </a:fld>
            <a:endParaRPr lang="en-GB" altLang="en-US"/>
          </a:p>
        </p:txBody>
      </p:sp>
      <p:sp>
        <p:nvSpPr>
          <p:cNvPr id="64514" name="Rectangle 2">
            <a:extLst>
              <a:ext uri="{FF2B5EF4-FFF2-40B4-BE49-F238E27FC236}">
                <a16:creationId xmlns:a16="http://schemas.microsoft.com/office/drawing/2014/main" id="{8D7683D9-BACA-B0EB-B204-17466B404A82}"/>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D03C9690-786C-013A-E6C9-73BC489463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927ABA-D00C-D157-57A3-7825552D26AC}"/>
              </a:ext>
            </a:extLst>
          </p:cNvPr>
          <p:cNvSpPr>
            <a:spLocks noGrp="1" noChangeArrowheads="1"/>
          </p:cNvSpPr>
          <p:nvPr>
            <p:ph type="sldNum" sz="quarter" idx="5"/>
          </p:nvPr>
        </p:nvSpPr>
        <p:spPr>
          <a:ln/>
        </p:spPr>
        <p:txBody>
          <a:bodyPr/>
          <a:lstStyle/>
          <a:p>
            <a:fld id="{E7D98ED6-215A-4690-A1A3-62A08F3DA104}" type="slidenum">
              <a:rPr lang="en-GB" altLang="en-US"/>
              <a:pPr/>
              <a:t>16</a:t>
            </a:fld>
            <a:endParaRPr lang="en-GB" altLang="en-US"/>
          </a:p>
        </p:txBody>
      </p:sp>
      <p:sp>
        <p:nvSpPr>
          <p:cNvPr id="65538" name="Rectangle 2">
            <a:extLst>
              <a:ext uri="{FF2B5EF4-FFF2-40B4-BE49-F238E27FC236}">
                <a16:creationId xmlns:a16="http://schemas.microsoft.com/office/drawing/2014/main" id="{2299B501-34DF-211C-0B02-254383BDA22B}"/>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27EFCE55-C5FD-4F6A-D10A-22313B26D1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DAE3197-1B68-A67E-8CE9-12FEB5120DA9}"/>
              </a:ext>
            </a:extLst>
          </p:cNvPr>
          <p:cNvSpPr>
            <a:spLocks noGrp="1" noChangeArrowheads="1"/>
          </p:cNvSpPr>
          <p:nvPr>
            <p:ph type="sldNum" sz="quarter" idx="5"/>
          </p:nvPr>
        </p:nvSpPr>
        <p:spPr>
          <a:ln/>
        </p:spPr>
        <p:txBody>
          <a:bodyPr/>
          <a:lstStyle/>
          <a:p>
            <a:fld id="{1BDF6FB8-2858-4D4E-9B02-5AEBEE07811B}" type="slidenum">
              <a:rPr lang="en-GB" altLang="en-US"/>
              <a:pPr/>
              <a:t>17</a:t>
            </a:fld>
            <a:endParaRPr lang="en-GB" altLang="en-US"/>
          </a:p>
        </p:txBody>
      </p:sp>
      <p:sp>
        <p:nvSpPr>
          <p:cNvPr id="66562" name="Rectangle 2">
            <a:extLst>
              <a:ext uri="{FF2B5EF4-FFF2-40B4-BE49-F238E27FC236}">
                <a16:creationId xmlns:a16="http://schemas.microsoft.com/office/drawing/2014/main" id="{5C1DD17F-9622-4A8F-9816-BDC62C26B833}"/>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4BFDC2D3-1F4A-2045-6472-0C23D645F21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C6FBFF-9FAF-C331-57AB-386B61BBEC10}"/>
              </a:ext>
            </a:extLst>
          </p:cNvPr>
          <p:cNvSpPr>
            <a:spLocks noGrp="1" noChangeArrowheads="1"/>
          </p:cNvSpPr>
          <p:nvPr>
            <p:ph type="sldNum" sz="quarter" idx="5"/>
          </p:nvPr>
        </p:nvSpPr>
        <p:spPr>
          <a:ln/>
        </p:spPr>
        <p:txBody>
          <a:bodyPr/>
          <a:lstStyle/>
          <a:p>
            <a:fld id="{2E915EEC-DFC8-4613-AD63-6946386BB1BB}" type="slidenum">
              <a:rPr lang="en-GB" altLang="en-US"/>
              <a:pPr/>
              <a:t>18</a:t>
            </a:fld>
            <a:endParaRPr lang="en-GB" altLang="en-US"/>
          </a:p>
        </p:txBody>
      </p:sp>
      <p:sp>
        <p:nvSpPr>
          <p:cNvPr id="67586" name="Rectangle 2">
            <a:extLst>
              <a:ext uri="{FF2B5EF4-FFF2-40B4-BE49-F238E27FC236}">
                <a16:creationId xmlns:a16="http://schemas.microsoft.com/office/drawing/2014/main" id="{C65288F4-32EE-E9B3-CF6F-5F2EB26CDC62}"/>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C5E35640-DC36-4A38-21CD-619F727F89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68F3BB-7083-A7B5-F16B-EBAB71BFB9CE}"/>
              </a:ext>
            </a:extLst>
          </p:cNvPr>
          <p:cNvSpPr>
            <a:spLocks noGrp="1" noChangeArrowheads="1"/>
          </p:cNvSpPr>
          <p:nvPr>
            <p:ph type="sldNum" sz="quarter" idx="5"/>
          </p:nvPr>
        </p:nvSpPr>
        <p:spPr>
          <a:ln/>
        </p:spPr>
        <p:txBody>
          <a:bodyPr/>
          <a:lstStyle/>
          <a:p>
            <a:fld id="{D48287E3-9E03-4F6E-8228-F6A708789599}" type="slidenum">
              <a:rPr lang="en-GB" altLang="en-US"/>
              <a:pPr/>
              <a:t>19</a:t>
            </a:fld>
            <a:endParaRPr lang="en-GB" altLang="en-US"/>
          </a:p>
        </p:txBody>
      </p:sp>
      <p:sp>
        <p:nvSpPr>
          <p:cNvPr id="68610" name="Rectangle 2">
            <a:extLst>
              <a:ext uri="{FF2B5EF4-FFF2-40B4-BE49-F238E27FC236}">
                <a16:creationId xmlns:a16="http://schemas.microsoft.com/office/drawing/2014/main" id="{A89C714C-4E7F-EC12-3287-2DAFF76398A7}"/>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CE118DEF-8D0D-0B7F-2819-B4B10AE4FCD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95CFF8-65A7-32C9-52BA-3D99FE18121F}"/>
              </a:ext>
            </a:extLst>
          </p:cNvPr>
          <p:cNvSpPr>
            <a:spLocks noGrp="1" noChangeArrowheads="1"/>
          </p:cNvSpPr>
          <p:nvPr>
            <p:ph type="sldNum" sz="quarter" idx="5"/>
          </p:nvPr>
        </p:nvSpPr>
        <p:spPr>
          <a:ln/>
        </p:spPr>
        <p:txBody>
          <a:bodyPr/>
          <a:lstStyle/>
          <a:p>
            <a:fld id="{3FB47F47-D2E8-41A4-BF5D-3FA9EDF00942}" type="slidenum">
              <a:rPr lang="en-GB" altLang="en-US"/>
              <a:pPr/>
              <a:t>2</a:t>
            </a:fld>
            <a:endParaRPr lang="en-GB" altLang="en-US"/>
          </a:p>
        </p:txBody>
      </p:sp>
      <p:sp>
        <p:nvSpPr>
          <p:cNvPr id="51202" name="Rectangle 2">
            <a:extLst>
              <a:ext uri="{FF2B5EF4-FFF2-40B4-BE49-F238E27FC236}">
                <a16:creationId xmlns:a16="http://schemas.microsoft.com/office/drawing/2014/main" id="{09833A90-1520-596C-0A4A-E93D3CB790E7}"/>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578B3308-4351-6D2F-1ADA-085707566E3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52D960-062C-0E95-F1E8-B1741CE1DBBA}"/>
              </a:ext>
            </a:extLst>
          </p:cNvPr>
          <p:cNvSpPr>
            <a:spLocks noGrp="1" noChangeArrowheads="1"/>
          </p:cNvSpPr>
          <p:nvPr>
            <p:ph type="sldNum" sz="quarter" idx="5"/>
          </p:nvPr>
        </p:nvSpPr>
        <p:spPr>
          <a:ln/>
        </p:spPr>
        <p:txBody>
          <a:bodyPr/>
          <a:lstStyle/>
          <a:p>
            <a:fld id="{FB6A566B-C22A-4E78-8B11-4C500FE3E42A}" type="slidenum">
              <a:rPr lang="en-GB" altLang="en-US"/>
              <a:pPr/>
              <a:t>20</a:t>
            </a:fld>
            <a:endParaRPr lang="en-GB" altLang="en-US"/>
          </a:p>
        </p:txBody>
      </p:sp>
      <p:sp>
        <p:nvSpPr>
          <p:cNvPr id="69634" name="Rectangle 2">
            <a:extLst>
              <a:ext uri="{FF2B5EF4-FFF2-40B4-BE49-F238E27FC236}">
                <a16:creationId xmlns:a16="http://schemas.microsoft.com/office/drawing/2014/main" id="{7F13BAEF-51C0-534D-7371-0407875261AC}"/>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A7846A90-CEC2-2688-13A1-7B23674FFB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C4DBD1-52CD-6E03-FB42-80626F736A4E}"/>
              </a:ext>
            </a:extLst>
          </p:cNvPr>
          <p:cNvSpPr>
            <a:spLocks noGrp="1" noChangeArrowheads="1"/>
          </p:cNvSpPr>
          <p:nvPr>
            <p:ph type="sldNum" sz="quarter" idx="5"/>
          </p:nvPr>
        </p:nvSpPr>
        <p:spPr>
          <a:ln/>
        </p:spPr>
        <p:txBody>
          <a:bodyPr/>
          <a:lstStyle/>
          <a:p>
            <a:fld id="{452F053A-EA22-494C-A22C-B336B0324477}" type="slidenum">
              <a:rPr lang="en-GB" altLang="en-US"/>
              <a:pPr/>
              <a:t>21</a:t>
            </a:fld>
            <a:endParaRPr lang="en-GB" altLang="en-US"/>
          </a:p>
        </p:txBody>
      </p:sp>
      <p:sp>
        <p:nvSpPr>
          <p:cNvPr id="72706" name="Rectangle 2">
            <a:extLst>
              <a:ext uri="{FF2B5EF4-FFF2-40B4-BE49-F238E27FC236}">
                <a16:creationId xmlns:a16="http://schemas.microsoft.com/office/drawing/2014/main" id="{519C755A-BE5F-87D1-D039-659B6CCB8EFD}"/>
              </a:ext>
            </a:extLst>
          </p:cNvPr>
          <p:cNvSpPr>
            <a:spLocks noRot="1" noChangeArrowheads="1" noTextEdit="1"/>
          </p:cNvSpPr>
          <p:nvPr>
            <p:ph type="sldImg"/>
          </p:nvPr>
        </p:nvSpPr>
        <p:spPr>
          <a:xfrm>
            <a:off x="1144588" y="685800"/>
            <a:ext cx="4572000" cy="3429000"/>
          </a:xfrm>
          <a:ln/>
        </p:spPr>
      </p:sp>
      <p:sp>
        <p:nvSpPr>
          <p:cNvPr id="72707" name="Rectangle 3">
            <a:extLst>
              <a:ext uri="{FF2B5EF4-FFF2-40B4-BE49-F238E27FC236}">
                <a16:creationId xmlns:a16="http://schemas.microsoft.com/office/drawing/2014/main" id="{0D36A3C0-864D-75EC-A9C7-A2FB3A113D8D}"/>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F15D4D-E3CF-9DC9-34C9-09FB3880D8F6}"/>
              </a:ext>
            </a:extLst>
          </p:cNvPr>
          <p:cNvSpPr>
            <a:spLocks noGrp="1" noChangeArrowheads="1"/>
          </p:cNvSpPr>
          <p:nvPr>
            <p:ph type="sldNum" sz="quarter" idx="5"/>
          </p:nvPr>
        </p:nvSpPr>
        <p:spPr>
          <a:ln/>
        </p:spPr>
        <p:txBody>
          <a:bodyPr/>
          <a:lstStyle/>
          <a:p>
            <a:fld id="{4041DC63-B5D7-470E-97A1-EF83270C3F86}" type="slidenum">
              <a:rPr lang="en-GB" altLang="en-US"/>
              <a:pPr/>
              <a:t>3</a:t>
            </a:fld>
            <a:endParaRPr lang="en-GB" altLang="en-US"/>
          </a:p>
        </p:txBody>
      </p:sp>
      <p:sp>
        <p:nvSpPr>
          <p:cNvPr id="52226" name="Rectangle 2">
            <a:extLst>
              <a:ext uri="{FF2B5EF4-FFF2-40B4-BE49-F238E27FC236}">
                <a16:creationId xmlns:a16="http://schemas.microsoft.com/office/drawing/2014/main" id="{E2A38F86-0D53-D254-ECF2-30CB640879B0}"/>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662EC189-E96D-5DC4-B9C8-6A71A15CB0E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203271-B9F3-9D7C-B40B-5AC6683CC647}"/>
              </a:ext>
            </a:extLst>
          </p:cNvPr>
          <p:cNvSpPr>
            <a:spLocks noGrp="1" noChangeArrowheads="1"/>
          </p:cNvSpPr>
          <p:nvPr>
            <p:ph type="sldNum" sz="quarter" idx="5"/>
          </p:nvPr>
        </p:nvSpPr>
        <p:spPr>
          <a:ln/>
        </p:spPr>
        <p:txBody>
          <a:bodyPr/>
          <a:lstStyle/>
          <a:p>
            <a:fld id="{61C7CD6E-3CE0-4861-A972-9C1DA09D81BC}" type="slidenum">
              <a:rPr lang="en-GB" altLang="en-US"/>
              <a:pPr/>
              <a:t>4</a:t>
            </a:fld>
            <a:endParaRPr lang="en-GB" altLang="en-US"/>
          </a:p>
        </p:txBody>
      </p:sp>
      <p:sp>
        <p:nvSpPr>
          <p:cNvPr id="53250" name="Rectangle 2">
            <a:extLst>
              <a:ext uri="{FF2B5EF4-FFF2-40B4-BE49-F238E27FC236}">
                <a16:creationId xmlns:a16="http://schemas.microsoft.com/office/drawing/2014/main" id="{B3E9467C-C392-E15E-A4DB-A733CC2CBD9F}"/>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15F70B05-1F65-4E25-955F-A021CDF76D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996A78-7081-E56A-B1DA-240295BF5B08}"/>
              </a:ext>
            </a:extLst>
          </p:cNvPr>
          <p:cNvSpPr>
            <a:spLocks noGrp="1" noChangeArrowheads="1"/>
          </p:cNvSpPr>
          <p:nvPr>
            <p:ph type="sldNum" sz="quarter" idx="5"/>
          </p:nvPr>
        </p:nvSpPr>
        <p:spPr>
          <a:ln/>
        </p:spPr>
        <p:txBody>
          <a:bodyPr/>
          <a:lstStyle/>
          <a:p>
            <a:fld id="{1FDDC417-AB36-4258-8183-C2642F09DE74}" type="slidenum">
              <a:rPr lang="en-GB" altLang="en-US"/>
              <a:pPr/>
              <a:t>5</a:t>
            </a:fld>
            <a:endParaRPr lang="en-GB" altLang="en-US"/>
          </a:p>
        </p:txBody>
      </p:sp>
      <p:sp>
        <p:nvSpPr>
          <p:cNvPr id="54274" name="Rectangle 2">
            <a:extLst>
              <a:ext uri="{FF2B5EF4-FFF2-40B4-BE49-F238E27FC236}">
                <a16:creationId xmlns:a16="http://schemas.microsoft.com/office/drawing/2014/main" id="{C10BA126-0AC4-DC1E-9FF8-4C7B55CCD7A8}"/>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B2F281B9-1AF4-E242-245E-68B87E645A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69FDB3-2164-90D6-936A-050FD58C4D5F}"/>
              </a:ext>
            </a:extLst>
          </p:cNvPr>
          <p:cNvSpPr>
            <a:spLocks noGrp="1" noChangeArrowheads="1"/>
          </p:cNvSpPr>
          <p:nvPr>
            <p:ph type="sldNum" sz="quarter" idx="5"/>
          </p:nvPr>
        </p:nvSpPr>
        <p:spPr>
          <a:ln/>
        </p:spPr>
        <p:txBody>
          <a:bodyPr/>
          <a:lstStyle/>
          <a:p>
            <a:fld id="{5414FA7C-7614-4D69-AE91-8DCE2791F571}" type="slidenum">
              <a:rPr lang="en-GB" altLang="en-US"/>
              <a:pPr/>
              <a:t>6</a:t>
            </a:fld>
            <a:endParaRPr lang="en-GB" altLang="en-US"/>
          </a:p>
        </p:txBody>
      </p:sp>
      <p:sp>
        <p:nvSpPr>
          <p:cNvPr id="55298" name="Rectangle 2">
            <a:extLst>
              <a:ext uri="{FF2B5EF4-FFF2-40B4-BE49-F238E27FC236}">
                <a16:creationId xmlns:a16="http://schemas.microsoft.com/office/drawing/2014/main" id="{1637B849-5090-90A9-716B-EE074D76EB43}"/>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C70715D2-A84C-F2B4-174B-185AE337E74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942333-1C48-7C12-D35C-A7CD6C22B773}"/>
              </a:ext>
            </a:extLst>
          </p:cNvPr>
          <p:cNvSpPr>
            <a:spLocks noGrp="1" noChangeArrowheads="1"/>
          </p:cNvSpPr>
          <p:nvPr>
            <p:ph type="sldNum" sz="quarter" idx="5"/>
          </p:nvPr>
        </p:nvSpPr>
        <p:spPr>
          <a:ln/>
        </p:spPr>
        <p:txBody>
          <a:bodyPr/>
          <a:lstStyle/>
          <a:p>
            <a:fld id="{4019F698-A2EA-4C17-B81A-8C8929668772}" type="slidenum">
              <a:rPr lang="en-GB" altLang="en-US"/>
              <a:pPr/>
              <a:t>7</a:t>
            </a:fld>
            <a:endParaRPr lang="en-GB" altLang="en-US"/>
          </a:p>
        </p:txBody>
      </p:sp>
      <p:sp>
        <p:nvSpPr>
          <p:cNvPr id="56322" name="Rectangle 2">
            <a:extLst>
              <a:ext uri="{FF2B5EF4-FFF2-40B4-BE49-F238E27FC236}">
                <a16:creationId xmlns:a16="http://schemas.microsoft.com/office/drawing/2014/main" id="{B8E82847-6607-C1CE-1D93-F29ACA2CDFC6}"/>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019E449D-E000-76E4-6B6F-40F3DB14C9C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9C745A-2377-7CF4-24CA-32D3C0840C96}"/>
              </a:ext>
            </a:extLst>
          </p:cNvPr>
          <p:cNvSpPr>
            <a:spLocks noGrp="1" noChangeArrowheads="1"/>
          </p:cNvSpPr>
          <p:nvPr>
            <p:ph type="sldNum" sz="quarter" idx="5"/>
          </p:nvPr>
        </p:nvSpPr>
        <p:spPr>
          <a:ln/>
        </p:spPr>
        <p:txBody>
          <a:bodyPr/>
          <a:lstStyle/>
          <a:p>
            <a:fld id="{8A3697B0-B39A-4B53-B08F-EF14B150D06E}" type="slidenum">
              <a:rPr lang="en-GB" altLang="en-US"/>
              <a:pPr/>
              <a:t>8</a:t>
            </a:fld>
            <a:endParaRPr lang="en-GB" altLang="en-US"/>
          </a:p>
        </p:txBody>
      </p:sp>
      <p:sp>
        <p:nvSpPr>
          <p:cNvPr id="57346" name="Rectangle 2">
            <a:extLst>
              <a:ext uri="{FF2B5EF4-FFF2-40B4-BE49-F238E27FC236}">
                <a16:creationId xmlns:a16="http://schemas.microsoft.com/office/drawing/2014/main" id="{0AB9F0C2-1788-B912-5C0D-F630CCB57F6B}"/>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6DAEA9BF-F902-E234-EB6B-57E641A479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B833E1-819A-860E-4771-A027798969F9}"/>
              </a:ext>
            </a:extLst>
          </p:cNvPr>
          <p:cNvSpPr>
            <a:spLocks noGrp="1" noChangeArrowheads="1"/>
          </p:cNvSpPr>
          <p:nvPr>
            <p:ph type="sldNum" sz="quarter" idx="5"/>
          </p:nvPr>
        </p:nvSpPr>
        <p:spPr>
          <a:ln/>
        </p:spPr>
        <p:txBody>
          <a:bodyPr/>
          <a:lstStyle/>
          <a:p>
            <a:fld id="{1292EBEC-B1F0-49BA-B9E4-4D7860EA9FBD}" type="slidenum">
              <a:rPr lang="en-GB" altLang="en-US"/>
              <a:pPr/>
              <a:t>9</a:t>
            </a:fld>
            <a:endParaRPr lang="en-GB" altLang="en-US"/>
          </a:p>
        </p:txBody>
      </p:sp>
      <p:sp>
        <p:nvSpPr>
          <p:cNvPr id="58370" name="Rectangle 2">
            <a:extLst>
              <a:ext uri="{FF2B5EF4-FFF2-40B4-BE49-F238E27FC236}">
                <a16:creationId xmlns:a16="http://schemas.microsoft.com/office/drawing/2014/main" id="{8A9B65F6-6BEF-9A56-AC75-B50EE6890D07}"/>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F59A6250-EE91-E5F4-05F5-6AD247167B12}"/>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12BFAF2D-09B8-C308-D2DA-BC0675B18536}"/>
              </a:ext>
            </a:extLst>
          </p:cNvPr>
          <p:cNvGrpSpPr>
            <a:grpSpLocks/>
          </p:cNvGrpSpPr>
          <p:nvPr/>
        </p:nvGrpSpPr>
        <p:grpSpPr bwMode="auto">
          <a:xfrm>
            <a:off x="-498475" y="1311275"/>
            <a:ext cx="10429875" cy="5908675"/>
            <a:chOff x="-313" y="824"/>
            <a:chExt cx="6570" cy="3722"/>
          </a:xfrm>
        </p:grpSpPr>
        <p:sp>
          <p:nvSpPr>
            <p:cNvPr id="7171" name="Rectangle 3">
              <a:extLst>
                <a:ext uri="{FF2B5EF4-FFF2-40B4-BE49-F238E27FC236}">
                  <a16:creationId xmlns:a16="http://schemas.microsoft.com/office/drawing/2014/main" id="{D9370915-3EA1-EE7D-F3A8-E0AEA4668A54}"/>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2" name="Rectangle 4">
              <a:extLst>
                <a:ext uri="{FF2B5EF4-FFF2-40B4-BE49-F238E27FC236}">
                  <a16:creationId xmlns:a16="http://schemas.microsoft.com/office/drawing/2014/main" id="{596F379B-8088-7ABD-3B0B-6770BB73F311}"/>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3" name="Rectangle 5">
              <a:extLst>
                <a:ext uri="{FF2B5EF4-FFF2-40B4-BE49-F238E27FC236}">
                  <a16:creationId xmlns:a16="http://schemas.microsoft.com/office/drawing/2014/main" id="{E41B712E-607E-52F2-FC9D-9FF8C77BA3CE}"/>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4" name="Rectangle 6">
              <a:extLst>
                <a:ext uri="{FF2B5EF4-FFF2-40B4-BE49-F238E27FC236}">
                  <a16:creationId xmlns:a16="http://schemas.microsoft.com/office/drawing/2014/main" id="{BC0B52A0-104D-837E-E8A5-B9653F356A3E}"/>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5" name="Rectangle 7">
              <a:extLst>
                <a:ext uri="{FF2B5EF4-FFF2-40B4-BE49-F238E27FC236}">
                  <a16:creationId xmlns:a16="http://schemas.microsoft.com/office/drawing/2014/main" id="{AE3995AB-41BD-4833-AC07-7A2C79D421B7}"/>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6" name="Rectangle 8">
              <a:extLst>
                <a:ext uri="{FF2B5EF4-FFF2-40B4-BE49-F238E27FC236}">
                  <a16:creationId xmlns:a16="http://schemas.microsoft.com/office/drawing/2014/main" id="{C677496A-D6E4-D1A4-A602-3DFFFD3711FD}"/>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7" name="Rectangle 9">
              <a:extLst>
                <a:ext uri="{FF2B5EF4-FFF2-40B4-BE49-F238E27FC236}">
                  <a16:creationId xmlns:a16="http://schemas.microsoft.com/office/drawing/2014/main" id="{511A6376-DEE4-63AB-542E-06C1CDDD6FED}"/>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8" name="Rectangle 10">
              <a:extLst>
                <a:ext uri="{FF2B5EF4-FFF2-40B4-BE49-F238E27FC236}">
                  <a16:creationId xmlns:a16="http://schemas.microsoft.com/office/drawing/2014/main" id="{E601428D-7A04-11E6-6975-FE3EEBC6E68B}"/>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79" name="Rectangle 11">
              <a:extLst>
                <a:ext uri="{FF2B5EF4-FFF2-40B4-BE49-F238E27FC236}">
                  <a16:creationId xmlns:a16="http://schemas.microsoft.com/office/drawing/2014/main" id="{0A6589F6-90F7-3132-6FE2-556E1C1AF66D}"/>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0" name="Rectangle 12">
              <a:extLst>
                <a:ext uri="{FF2B5EF4-FFF2-40B4-BE49-F238E27FC236}">
                  <a16:creationId xmlns:a16="http://schemas.microsoft.com/office/drawing/2014/main" id="{A7AA266A-4861-E1FC-9C82-0F3C361D345F}"/>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1" name="Rectangle 13">
              <a:extLst>
                <a:ext uri="{FF2B5EF4-FFF2-40B4-BE49-F238E27FC236}">
                  <a16:creationId xmlns:a16="http://schemas.microsoft.com/office/drawing/2014/main" id="{C83B0CD9-7368-3A5D-7417-5949D62796C0}"/>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2" name="Rectangle 14">
              <a:extLst>
                <a:ext uri="{FF2B5EF4-FFF2-40B4-BE49-F238E27FC236}">
                  <a16:creationId xmlns:a16="http://schemas.microsoft.com/office/drawing/2014/main" id="{AFF6D29F-C2FD-0B93-3EA7-924BE0019BDA}"/>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3" name="Rectangle 15">
              <a:extLst>
                <a:ext uri="{FF2B5EF4-FFF2-40B4-BE49-F238E27FC236}">
                  <a16:creationId xmlns:a16="http://schemas.microsoft.com/office/drawing/2014/main" id="{9492A171-0D4F-2BC3-B0F0-65CA20F4310D}"/>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4" name="Rectangle 16">
              <a:extLst>
                <a:ext uri="{FF2B5EF4-FFF2-40B4-BE49-F238E27FC236}">
                  <a16:creationId xmlns:a16="http://schemas.microsoft.com/office/drawing/2014/main" id="{269F47F6-8776-1A98-1261-3664619A9FB6}"/>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85" name="Rectangle 17">
              <a:extLst>
                <a:ext uri="{FF2B5EF4-FFF2-40B4-BE49-F238E27FC236}">
                  <a16:creationId xmlns:a16="http://schemas.microsoft.com/office/drawing/2014/main" id="{D504F519-4427-F67B-9424-5584CB37991E}"/>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p>
          </p:txBody>
        </p:sp>
        <p:sp>
          <p:nvSpPr>
            <p:cNvPr id="7186" name="Rectangle 18">
              <a:extLst>
                <a:ext uri="{FF2B5EF4-FFF2-40B4-BE49-F238E27FC236}">
                  <a16:creationId xmlns:a16="http://schemas.microsoft.com/office/drawing/2014/main" id="{0AB5BD24-D037-4860-66BB-2558F902AC10}"/>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p>
          </p:txBody>
        </p:sp>
        <p:sp>
          <p:nvSpPr>
            <p:cNvPr id="7187" name="Rectangle 19">
              <a:extLst>
                <a:ext uri="{FF2B5EF4-FFF2-40B4-BE49-F238E27FC236}">
                  <a16:creationId xmlns:a16="http://schemas.microsoft.com/office/drawing/2014/main" id="{5FF0EAF0-ADF5-6AAE-0C8E-9529BC2D173B}"/>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88" name="Rectangle 20">
              <a:extLst>
                <a:ext uri="{FF2B5EF4-FFF2-40B4-BE49-F238E27FC236}">
                  <a16:creationId xmlns:a16="http://schemas.microsoft.com/office/drawing/2014/main" id="{B48B01D7-DFE1-8536-03A4-66800C49D720}"/>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89" name="Rectangle 21">
              <a:extLst>
                <a:ext uri="{FF2B5EF4-FFF2-40B4-BE49-F238E27FC236}">
                  <a16:creationId xmlns:a16="http://schemas.microsoft.com/office/drawing/2014/main" id="{2CEDE252-B4F0-488C-EBBB-283A96914FBA}"/>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0" name="Rectangle 22">
              <a:extLst>
                <a:ext uri="{FF2B5EF4-FFF2-40B4-BE49-F238E27FC236}">
                  <a16:creationId xmlns:a16="http://schemas.microsoft.com/office/drawing/2014/main" id="{7A4DDEF0-87AF-2F9D-2510-1277F66C9E1C}"/>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1" name="Rectangle 23">
              <a:extLst>
                <a:ext uri="{FF2B5EF4-FFF2-40B4-BE49-F238E27FC236}">
                  <a16:creationId xmlns:a16="http://schemas.microsoft.com/office/drawing/2014/main" id="{4594ABCA-DB30-BEA6-19A3-5EF21D4387CB}"/>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2" name="Rectangle 24">
              <a:extLst>
                <a:ext uri="{FF2B5EF4-FFF2-40B4-BE49-F238E27FC236}">
                  <a16:creationId xmlns:a16="http://schemas.microsoft.com/office/drawing/2014/main" id="{C14ADBBE-DCE7-1236-77B1-9C0965A0690A}"/>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3" name="Rectangle 25">
              <a:extLst>
                <a:ext uri="{FF2B5EF4-FFF2-40B4-BE49-F238E27FC236}">
                  <a16:creationId xmlns:a16="http://schemas.microsoft.com/office/drawing/2014/main" id="{FDB6ACFE-FFB8-25B1-B658-A6B1083F41D0}"/>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94" name="Rectangle 26">
              <a:extLst>
                <a:ext uri="{FF2B5EF4-FFF2-40B4-BE49-F238E27FC236}">
                  <a16:creationId xmlns:a16="http://schemas.microsoft.com/office/drawing/2014/main" id="{BE0C8458-82F4-6588-DF6C-FA1CAFED2F4E}"/>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5" name="Rectangle 27">
              <a:extLst>
                <a:ext uri="{FF2B5EF4-FFF2-40B4-BE49-F238E27FC236}">
                  <a16:creationId xmlns:a16="http://schemas.microsoft.com/office/drawing/2014/main" id="{63152993-E530-C124-B899-CC0EC199DA14}"/>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6" name="Rectangle 28">
              <a:extLst>
                <a:ext uri="{FF2B5EF4-FFF2-40B4-BE49-F238E27FC236}">
                  <a16:creationId xmlns:a16="http://schemas.microsoft.com/office/drawing/2014/main" id="{EEC193A1-4721-092F-9576-1F696234D918}"/>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7" name="Rectangle 29">
              <a:extLst>
                <a:ext uri="{FF2B5EF4-FFF2-40B4-BE49-F238E27FC236}">
                  <a16:creationId xmlns:a16="http://schemas.microsoft.com/office/drawing/2014/main" id="{A17835CD-4F51-5EEC-DC5E-C154AE64F602}"/>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7198" name="Rectangle 30">
              <a:extLst>
                <a:ext uri="{FF2B5EF4-FFF2-40B4-BE49-F238E27FC236}">
                  <a16:creationId xmlns:a16="http://schemas.microsoft.com/office/drawing/2014/main" id="{0F5C302F-FFC2-6C6D-2718-A239A396DA76}"/>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199" name="Rectangle 31">
              <a:extLst>
                <a:ext uri="{FF2B5EF4-FFF2-40B4-BE49-F238E27FC236}">
                  <a16:creationId xmlns:a16="http://schemas.microsoft.com/office/drawing/2014/main" id="{D37631E8-02EA-A850-E2F2-9AC0099D2E0A}"/>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200" name="Rectangle 32">
              <a:extLst>
                <a:ext uri="{FF2B5EF4-FFF2-40B4-BE49-F238E27FC236}">
                  <a16:creationId xmlns:a16="http://schemas.microsoft.com/office/drawing/2014/main" id="{26FD1436-9617-3D0A-B883-04D7E860AE07}"/>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201" name="Rectangle 33">
              <a:extLst>
                <a:ext uri="{FF2B5EF4-FFF2-40B4-BE49-F238E27FC236}">
                  <a16:creationId xmlns:a16="http://schemas.microsoft.com/office/drawing/2014/main" id="{01BC3330-AB59-F7DA-BB41-FD546FE32EF3}"/>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202" name="Rectangle 34">
              <a:extLst>
                <a:ext uri="{FF2B5EF4-FFF2-40B4-BE49-F238E27FC236}">
                  <a16:creationId xmlns:a16="http://schemas.microsoft.com/office/drawing/2014/main" id="{C0D71984-5FF8-930C-A519-2C4C3E16BBB5}"/>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7203" name="Oval 35">
              <a:extLst>
                <a:ext uri="{FF2B5EF4-FFF2-40B4-BE49-F238E27FC236}">
                  <a16:creationId xmlns:a16="http://schemas.microsoft.com/office/drawing/2014/main" id="{98A4549E-F15B-3131-ED9B-1DE0F1A36EFD}"/>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4" name="Oval 36">
              <a:extLst>
                <a:ext uri="{FF2B5EF4-FFF2-40B4-BE49-F238E27FC236}">
                  <a16:creationId xmlns:a16="http://schemas.microsoft.com/office/drawing/2014/main" id="{835000AC-5AF4-28D0-9549-C5F5626E9F4D}"/>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5" name="Oval 37">
              <a:extLst>
                <a:ext uri="{FF2B5EF4-FFF2-40B4-BE49-F238E27FC236}">
                  <a16:creationId xmlns:a16="http://schemas.microsoft.com/office/drawing/2014/main" id="{2B5BE83C-8539-663E-0A97-7F30B7B00EC8}"/>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6" name="Oval 38">
              <a:extLst>
                <a:ext uri="{FF2B5EF4-FFF2-40B4-BE49-F238E27FC236}">
                  <a16:creationId xmlns:a16="http://schemas.microsoft.com/office/drawing/2014/main" id="{11CA8370-4647-13ED-D856-F60F1C32C41B}"/>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7" name="Oval 39">
              <a:extLst>
                <a:ext uri="{FF2B5EF4-FFF2-40B4-BE49-F238E27FC236}">
                  <a16:creationId xmlns:a16="http://schemas.microsoft.com/office/drawing/2014/main" id="{7DE56DBF-059F-C4E8-951B-11D759F61B9C}"/>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8" name="Oval 40">
              <a:extLst>
                <a:ext uri="{FF2B5EF4-FFF2-40B4-BE49-F238E27FC236}">
                  <a16:creationId xmlns:a16="http://schemas.microsoft.com/office/drawing/2014/main" id="{6637E171-951A-03C6-7621-B79F7F4AEA21}"/>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09" name="Oval 41">
              <a:extLst>
                <a:ext uri="{FF2B5EF4-FFF2-40B4-BE49-F238E27FC236}">
                  <a16:creationId xmlns:a16="http://schemas.microsoft.com/office/drawing/2014/main" id="{5279E7E3-C455-8B3E-61AF-01A32FACA50A}"/>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0" name="Oval 42">
              <a:extLst>
                <a:ext uri="{FF2B5EF4-FFF2-40B4-BE49-F238E27FC236}">
                  <a16:creationId xmlns:a16="http://schemas.microsoft.com/office/drawing/2014/main" id="{2EF4D6B8-F9C2-B5D0-FAF8-16A58D6C622E}"/>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1" name="Oval 43">
              <a:extLst>
                <a:ext uri="{FF2B5EF4-FFF2-40B4-BE49-F238E27FC236}">
                  <a16:creationId xmlns:a16="http://schemas.microsoft.com/office/drawing/2014/main" id="{E0BE4C58-E18C-100B-44D9-6C6018167E07}"/>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2" name="Oval 44">
              <a:extLst>
                <a:ext uri="{FF2B5EF4-FFF2-40B4-BE49-F238E27FC236}">
                  <a16:creationId xmlns:a16="http://schemas.microsoft.com/office/drawing/2014/main" id="{04F7A2DE-F762-14C9-D588-1A34DC32A09F}"/>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3" name="Oval 45">
              <a:extLst>
                <a:ext uri="{FF2B5EF4-FFF2-40B4-BE49-F238E27FC236}">
                  <a16:creationId xmlns:a16="http://schemas.microsoft.com/office/drawing/2014/main" id="{9EC212D5-054B-81EA-FF9E-971D7E1EC175}"/>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4" name="Oval 46">
              <a:extLst>
                <a:ext uri="{FF2B5EF4-FFF2-40B4-BE49-F238E27FC236}">
                  <a16:creationId xmlns:a16="http://schemas.microsoft.com/office/drawing/2014/main" id="{4F982D92-79A8-B8A4-79E4-EA7E9EF4511E}"/>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5" name="Oval 47">
              <a:extLst>
                <a:ext uri="{FF2B5EF4-FFF2-40B4-BE49-F238E27FC236}">
                  <a16:creationId xmlns:a16="http://schemas.microsoft.com/office/drawing/2014/main" id="{D997E87A-CC34-9262-D571-A666F4FF2696}"/>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6" name="Oval 48">
              <a:extLst>
                <a:ext uri="{FF2B5EF4-FFF2-40B4-BE49-F238E27FC236}">
                  <a16:creationId xmlns:a16="http://schemas.microsoft.com/office/drawing/2014/main" id="{AEE6AF4C-9C8D-A888-96F4-49706AD654D6}"/>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7" name="Oval 49">
              <a:extLst>
                <a:ext uri="{FF2B5EF4-FFF2-40B4-BE49-F238E27FC236}">
                  <a16:creationId xmlns:a16="http://schemas.microsoft.com/office/drawing/2014/main" id="{CA686A2F-8DB5-3833-C776-B8A622F96F77}"/>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8" name="Oval 50">
              <a:extLst>
                <a:ext uri="{FF2B5EF4-FFF2-40B4-BE49-F238E27FC236}">
                  <a16:creationId xmlns:a16="http://schemas.microsoft.com/office/drawing/2014/main" id="{080A236D-CE72-3AC8-74DD-D5881B1DF608}"/>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19" name="Oval 51">
              <a:extLst>
                <a:ext uri="{FF2B5EF4-FFF2-40B4-BE49-F238E27FC236}">
                  <a16:creationId xmlns:a16="http://schemas.microsoft.com/office/drawing/2014/main" id="{C6B8CA54-D166-FAA3-E030-5A972CA3FBB3}"/>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0" name="Oval 52">
              <a:extLst>
                <a:ext uri="{FF2B5EF4-FFF2-40B4-BE49-F238E27FC236}">
                  <a16:creationId xmlns:a16="http://schemas.microsoft.com/office/drawing/2014/main" id="{CD1F0555-ECE0-8886-5586-B2383CA7F345}"/>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1" name="Oval 53">
              <a:extLst>
                <a:ext uri="{FF2B5EF4-FFF2-40B4-BE49-F238E27FC236}">
                  <a16:creationId xmlns:a16="http://schemas.microsoft.com/office/drawing/2014/main" id="{76991166-92DB-39A1-6200-85CA861F48AC}"/>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2" name="Oval 54">
              <a:extLst>
                <a:ext uri="{FF2B5EF4-FFF2-40B4-BE49-F238E27FC236}">
                  <a16:creationId xmlns:a16="http://schemas.microsoft.com/office/drawing/2014/main" id="{AE660BCE-6195-B650-0ACD-C6D9B6DCB852}"/>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3" name="Oval 55">
              <a:extLst>
                <a:ext uri="{FF2B5EF4-FFF2-40B4-BE49-F238E27FC236}">
                  <a16:creationId xmlns:a16="http://schemas.microsoft.com/office/drawing/2014/main" id="{EA998E2C-8297-33AA-343F-7CB0551F4B3E}"/>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4" name="Oval 56">
              <a:extLst>
                <a:ext uri="{FF2B5EF4-FFF2-40B4-BE49-F238E27FC236}">
                  <a16:creationId xmlns:a16="http://schemas.microsoft.com/office/drawing/2014/main" id="{C21945F8-95DD-2C67-7F3A-3A07C2E2AD27}"/>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5" name="Oval 57">
              <a:extLst>
                <a:ext uri="{FF2B5EF4-FFF2-40B4-BE49-F238E27FC236}">
                  <a16:creationId xmlns:a16="http://schemas.microsoft.com/office/drawing/2014/main" id="{BE032922-3374-62C9-1238-5CD15100CF8A}"/>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6" name="Oval 58">
              <a:extLst>
                <a:ext uri="{FF2B5EF4-FFF2-40B4-BE49-F238E27FC236}">
                  <a16:creationId xmlns:a16="http://schemas.microsoft.com/office/drawing/2014/main" id="{8086C52F-5A1B-883F-58CE-8D315D658EC3}"/>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7" name="Oval 59">
              <a:extLst>
                <a:ext uri="{FF2B5EF4-FFF2-40B4-BE49-F238E27FC236}">
                  <a16:creationId xmlns:a16="http://schemas.microsoft.com/office/drawing/2014/main" id="{30EA015E-17FD-1E1D-863D-A17DD8A0AF06}"/>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8" name="Oval 60">
              <a:extLst>
                <a:ext uri="{FF2B5EF4-FFF2-40B4-BE49-F238E27FC236}">
                  <a16:creationId xmlns:a16="http://schemas.microsoft.com/office/drawing/2014/main" id="{1B91D28D-A434-5591-78E8-56FFFA28B8E2}"/>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29" name="Oval 61">
              <a:extLst>
                <a:ext uri="{FF2B5EF4-FFF2-40B4-BE49-F238E27FC236}">
                  <a16:creationId xmlns:a16="http://schemas.microsoft.com/office/drawing/2014/main" id="{CDFE3ABE-C4E6-2D39-8165-FC766D999312}"/>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0" name="Oval 62">
              <a:extLst>
                <a:ext uri="{FF2B5EF4-FFF2-40B4-BE49-F238E27FC236}">
                  <a16:creationId xmlns:a16="http://schemas.microsoft.com/office/drawing/2014/main" id="{D50AE867-ECB7-ECB9-6383-1E27E1161A3F}"/>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1" name="Oval 63">
              <a:extLst>
                <a:ext uri="{FF2B5EF4-FFF2-40B4-BE49-F238E27FC236}">
                  <a16:creationId xmlns:a16="http://schemas.microsoft.com/office/drawing/2014/main" id="{BF926F1F-BA91-FDB4-F14F-BD2BB5317B0E}"/>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2" name="Oval 64">
              <a:extLst>
                <a:ext uri="{FF2B5EF4-FFF2-40B4-BE49-F238E27FC236}">
                  <a16:creationId xmlns:a16="http://schemas.microsoft.com/office/drawing/2014/main" id="{B2139402-12C0-B933-ABF3-87A18ED122D2}"/>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3" name="Oval 65">
              <a:extLst>
                <a:ext uri="{FF2B5EF4-FFF2-40B4-BE49-F238E27FC236}">
                  <a16:creationId xmlns:a16="http://schemas.microsoft.com/office/drawing/2014/main" id="{83A29640-2431-BD4F-8A26-AD538A1D5B68}"/>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4" name="Oval 66">
              <a:extLst>
                <a:ext uri="{FF2B5EF4-FFF2-40B4-BE49-F238E27FC236}">
                  <a16:creationId xmlns:a16="http://schemas.microsoft.com/office/drawing/2014/main" id="{FCF60313-5B70-3620-B947-FF4A6C5770EA}"/>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5" name="Oval 67">
              <a:extLst>
                <a:ext uri="{FF2B5EF4-FFF2-40B4-BE49-F238E27FC236}">
                  <a16:creationId xmlns:a16="http://schemas.microsoft.com/office/drawing/2014/main" id="{90DF8E13-BACC-A85C-742C-BC8582772E3E}"/>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6" name="Oval 68">
              <a:extLst>
                <a:ext uri="{FF2B5EF4-FFF2-40B4-BE49-F238E27FC236}">
                  <a16:creationId xmlns:a16="http://schemas.microsoft.com/office/drawing/2014/main" id="{5CA1208E-7660-188D-703A-8690DBFA23AD}"/>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7" name="Oval 69">
              <a:extLst>
                <a:ext uri="{FF2B5EF4-FFF2-40B4-BE49-F238E27FC236}">
                  <a16:creationId xmlns:a16="http://schemas.microsoft.com/office/drawing/2014/main" id="{BE3C5B1D-D240-1D49-9CCD-BAD0BB17E857}"/>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8" name="Oval 70">
              <a:extLst>
                <a:ext uri="{FF2B5EF4-FFF2-40B4-BE49-F238E27FC236}">
                  <a16:creationId xmlns:a16="http://schemas.microsoft.com/office/drawing/2014/main" id="{ACCB8CF8-D07C-9193-07C2-03E753C731BB}"/>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39" name="Oval 71">
              <a:extLst>
                <a:ext uri="{FF2B5EF4-FFF2-40B4-BE49-F238E27FC236}">
                  <a16:creationId xmlns:a16="http://schemas.microsoft.com/office/drawing/2014/main" id="{649ECE82-E9A1-7349-2E94-9C60A7BFCC67}"/>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0" name="Oval 72">
              <a:extLst>
                <a:ext uri="{FF2B5EF4-FFF2-40B4-BE49-F238E27FC236}">
                  <a16:creationId xmlns:a16="http://schemas.microsoft.com/office/drawing/2014/main" id="{C4A45410-1354-249F-F5DC-764DD4EA2AB6}"/>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1" name="Oval 73">
              <a:extLst>
                <a:ext uri="{FF2B5EF4-FFF2-40B4-BE49-F238E27FC236}">
                  <a16:creationId xmlns:a16="http://schemas.microsoft.com/office/drawing/2014/main" id="{16052603-2902-6B0E-A483-7C4F81F7CF1D}"/>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2" name="Oval 74">
              <a:extLst>
                <a:ext uri="{FF2B5EF4-FFF2-40B4-BE49-F238E27FC236}">
                  <a16:creationId xmlns:a16="http://schemas.microsoft.com/office/drawing/2014/main" id="{9352B7FC-DA1E-21DB-D750-8F253F94C5A7}"/>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3" name="Oval 75">
              <a:extLst>
                <a:ext uri="{FF2B5EF4-FFF2-40B4-BE49-F238E27FC236}">
                  <a16:creationId xmlns:a16="http://schemas.microsoft.com/office/drawing/2014/main" id="{00074CDB-E68C-0134-0690-8E7771936AD0}"/>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4" name="Oval 76">
              <a:extLst>
                <a:ext uri="{FF2B5EF4-FFF2-40B4-BE49-F238E27FC236}">
                  <a16:creationId xmlns:a16="http://schemas.microsoft.com/office/drawing/2014/main" id="{1EDF9DA5-84EB-CC77-8D2A-A11A6726BC6A}"/>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5" name="Oval 77">
              <a:extLst>
                <a:ext uri="{FF2B5EF4-FFF2-40B4-BE49-F238E27FC236}">
                  <a16:creationId xmlns:a16="http://schemas.microsoft.com/office/drawing/2014/main" id="{8DD149A2-EAD7-96DA-5344-106828FA9579}"/>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6" name="Oval 78">
              <a:extLst>
                <a:ext uri="{FF2B5EF4-FFF2-40B4-BE49-F238E27FC236}">
                  <a16:creationId xmlns:a16="http://schemas.microsoft.com/office/drawing/2014/main" id="{6C296A5C-7EDE-81A6-764B-A26DAFF1AEB8}"/>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7" name="Oval 79">
              <a:extLst>
                <a:ext uri="{FF2B5EF4-FFF2-40B4-BE49-F238E27FC236}">
                  <a16:creationId xmlns:a16="http://schemas.microsoft.com/office/drawing/2014/main" id="{5AF43E0F-E380-AA29-A4C0-E19BEEAA55B3}"/>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8" name="Oval 80">
              <a:extLst>
                <a:ext uri="{FF2B5EF4-FFF2-40B4-BE49-F238E27FC236}">
                  <a16:creationId xmlns:a16="http://schemas.microsoft.com/office/drawing/2014/main" id="{05AC636F-D715-9014-CBAD-4CB06E28B4CE}"/>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49" name="Oval 81">
              <a:extLst>
                <a:ext uri="{FF2B5EF4-FFF2-40B4-BE49-F238E27FC236}">
                  <a16:creationId xmlns:a16="http://schemas.microsoft.com/office/drawing/2014/main" id="{774638AE-FD6F-8FCC-4756-04460587C156}"/>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0" name="Oval 82">
              <a:extLst>
                <a:ext uri="{FF2B5EF4-FFF2-40B4-BE49-F238E27FC236}">
                  <a16:creationId xmlns:a16="http://schemas.microsoft.com/office/drawing/2014/main" id="{3A2E3C64-DC00-AABC-8A9E-5C4BA42F633D}"/>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1" name="Oval 83">
              <a:extLst>
                <a:ext uri="{FF2B5EF4-FFF2-40B4-BE49-F238E27FC236}">
                  <a16:creationId xmlns:a16="http://schemas.microsoft.com/office/drawing/2014/main" id="{0CA9D4DE-608E-9FFA-EDC8-A945840666BE}"/>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2" name="Oval 84">
              <a:extLst>
                <a:ext uri="{FF2B5EF4-FFF2-40B4-BE49-F238E27FC236}">
                  <a16:creationId xmlns:a16="http://schemas.microsoft.com/office/drawing/2014/main" id="{D1903C03-C610-EE05-3784-9CB1BB225882}"/>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3" name="Oval 85">
              <a:extLst>
                <a:ext uri="{FF2B5EF4-FFF2-40B4-BE49-F238E27FC236}">
                  <a16:creationId xmlns:a16="http://schemas.microsoft.com/office/drawing/2014/main" id="{27B516D6-CB2A-8D88-872E-CCFA1451EA3E}"/>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4" name="Oval 86">
              <a:extLst>
                <a:ext uri="{FF2B5EF4-FFF2-40B4-BE49-F238E27FC236}">
                  <a16:creationId xmlns:a16="http://schemas.microsoft.com/office/drawing/2014/main" id="{94FA0812-EFB9-0214-7D6A-7C2F2BC7BC0E}"/>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5" name="Oval 87">
              <a:extLst>
                <a:ext uri="{FF2B5EF4-FFF2-40B4-BE49-F238E27FC236}">
                  <a16:creationId xmlns:a16="http://schemas.microsoft.com/office/drawing/2014/main" id="{7D9BFA2F-350E-A8AB-328F-EA3CEC133270}"/>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6" name="Oval 88">
              <a:extLst>
                <a:ext uri="{FF2B5EF4-FFF2-40B4-BE49-F238E27FC236}">
                  <a16:creationId xmlns:a16="http://schemas.microsoft.com/office/drawing/2014/main" id="{9BFBAF69-D84F-0E2E-A59A-AA23B6A1758D}"/>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7" name="Oval 89">
              <a:extLst>
                <a:ext uri="{FF2B5EF4-FFF2-40B4-BE49-F238E27FC236}">
                  <a16:creationId xmlns:a16="http://schemas.microsoft.com/office/drawing/2014/main" id="{BC8AA283-97E2-9895-459D-763C0F0A10F4}"/>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8" name="Oval 90">
              <a:extLst>
                <a:ext uri="{FF2B5EF4-FFF2-40B4-BE49-F238E27FC236}">
                  <a16:creationId xmlns:a16="http://schemas.microsoft.com/office/drawing/2014/main" id="{15D21535-644B-C137-EB69-C9B7F8D00DEA}"/>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59" name="Oval 91">
              <a:extLst>
                <a:ext uri="{FF2B5EF4-FFF2-40B4-BE49-F238E27FC236}">
                  <a16:creationId xmlns:a16="http://schemas.microsoft.com/office/drawing/2014/main" id="{4432A40E-7B99-14D0-BB40-5A8724E4B845}"/>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0" name="Oval 92">
              <a:extLst>
                <a:ext uri="{FF2B5EF4-FFF2-40B4-BE49-F238E27FC236}">
                  <a16:creationId xmlns:a16="http://schemas.microsoft.com/office/drawing/2014/main" id="{45CE8C86-12DB-CB73-0B6B-2CC6ED6BA253}"/>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1" name="Oval 93">
              <a:extLst>
                <a:ext uri="{FF2B5EF4-FFF2-40B4-BE49-F238E27FC236}">
                  <a16:creationId xmlns:a16="http://schemas.microsoft.com/office/drawing/2014/main" id="{05306820-67D1-81A4-9C70-231A087CEC18}"/>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2" name="Oval 94">
              <a:extLst>
                <a:ext uri="{FF2B5EF4-FFF2-40B4-BE49-F238E27FC236}">
                  <a16:creationId xmlns:a16="http://schemas.microsoft.com/office/drawing/2014/main" id="{0CB27B85-DFA9-EA4F-1F8F-7E5F35428EB0}"/>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3" name="Oval 95">
              <a:extLst>
                <a:ext uri="{FF2B5EF4-FFF2-40B4-BE49-F238E27FC236}">
                  <a16:creationId xmlns:a16="http://schemas.microsoft.com/office/drawing/2014/main" id="{697005E1-0516-9D4E-EFF2-2DD6D69E6F16}"/>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4" name="Oval 96">
              <a:extLst>
                <a:ext uri="{FF2B5EF4-FFF2-40B4-BE49-F238E27FC236}">
                  <a16:creationId xmlns:a16="http://schemas.microsoft.com/office/drawing/2014/main" id="{A1B94DC1-B857-1778-269F-0ED2A4FC5243}"/>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5" name="Oval 97">
              <a:extLst>
                <a:ext uri="{FF2B5EF4-FFF2-40B4-BE49-F238E27FC236}">
                  <a16:creationId xmlns:a16="http://schemas.microsoft.com/office/drawing/2014/main" id="{FD60A928-C589-FF50-11C4-D6A237F6C333}"/>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6" name="Oval 98">
              <a:extLst>
                <a:ext uri="{FF2B5EF4-FFF2-40B4-BE49-F238E27FC236}">
                  <a16:creationId xmlns:a16="http://schemas.microsoft.com/office/drawing/2014/main" id="{14947C24-ECA9-D73A-6F17-195DB83F1916}"/>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7" name="Oval 99">
              <a:extLst>
                <a:ext uri="{FF2B5EF4-FFF2-40B4-BE49-F238E27FC236}">
                  <a16:creationId xmlns:a16="http://schemas.microsoft.com/office/drawing/2014/main" id="{291BC3C0-862B-B98D-06AB-8DD3FF6A4C35}"/>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8" name="Oval 100">
              <a:extLst>
                <a:ext uri="{FF2B5EF4-FFF2-40B4-BE49-F238E27FC236}">
                  <a16:creationId xmlns:a16="http://schemas.microsoft.com/office/drawing/2014/main" id="{247A039D-6502-86C1-88DC-6E4463F3F98F}"/>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69" name="Oval 101">
              <a:extLst>
                <a:ext uri="{FF2B5EF4-FFF2-40B4-BE49-F238E27FC236}">
                  <a16:creationId xmlns:a16="http://schemas.microsoft.com/office/drawing/2014/main" id="{BE794983-411F-3346-08E9-06EE655C4D32}"/>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0" name="Oval 102">
              <a:extLst>
                <a:ext uri="{FF2B5EF4-FFF2-40B4-BE49-F238E27FC236}">
                  <a16:creationId xmlns:a16="http://schemas.microsoft.com/office/drawing/2014/main" id="{ED0D2663-EAB8-79F4-3489-1F06EBE884B7}"/>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1" name="Oval 103">
              <a:extLst>
                <a:ext uri="{FF2B5EF4-FFF2-40B4-BE49-F238E27FC236}">
                  <a16:creationId xmlns:a16="http://schemas.microsoft.com/office/drawing/2014/main" id="{9F17CD05-A7CA-1BF1-9619-E57C0161DD1C}"/>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2" name="Oval 104">
              <a:extLst>
                <a:ext uri="{FF2B5EF4-FFF2-40B4-BE49-F238E27FC236}">
                  <a16:creationId xmlns:a16="http://schemas.microsoft.com/office/drawing/2014/main" id="{71F3F752-F744-2891-F89B-942C3C2EE0A0}"/>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3" name="Oval 105">
              <a:extLst>
                <a:ext uri="{FF2B5EF4-FFF2-40B4-BE49-F238E27FC236}">
                  <a16:creationId xmlns:a16="http://schemas.microsoft.com/office/drawing/2014/main" id="{C8149F5C-4DE4-37E4-C600-C03C7EC9E65E}"/>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4" name="Oval 106">
              <a:extLst>
                <a:ext uri="{FF2B5EF4-FFF2-40B4-BE49-F238E27FC236}">
                  <a16:creationId xmlns:a16="http://schemas.microsoft.com/office/drawing/2014/main" id="{7A2A55C8-1758-ACD8-5126-A546D93481C3}"/>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5" name="Oval 107">
              <a:extLst>
                <a:ext uri="{FF2B5EF4-FFF2-40B4-BE49-F238E27FC236}">
                  <a16:creationId xmlns:a16="http://schemas.microsoft.com/office/drawing/2014/main" id="{405A3A15-F530-4AEF-A1DF-8DC8C16AB173}"/>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6" name="Oval 108">
              <a:extLst>
                <a:ext uri="{FF2B5EF4-FFF2-40B4-BE49-F238E27FC236}">
                  <a16:creationId xmlns:a16="http://schemas.microsoft.com/office/drawing/2014/main" id="{6ECEA666-7DB5-9381-0399-2FA359D1E4A7}"/>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7" name="Oval 109">
              <a:extLst>
                <a:ext uri="{FF2B5EF4-FFF2-40B4-BE49-F238E27FC236}">
                  <a16:creationId xmlns:a16="http://schemas.microsoft.com/office/drawing/2014/main" id="{B6E82B27-1E25-184E-AA1A-A62822D5DE93}"/>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8" name="Oval 110">
              <a:extLst>
                <a:ext uri="{FF2B5EF4-FFF2-40B4-BE49-F238E27FC236}">
                  <a16:creationId xmlns:a16="http://schemas.microsoft.com/office/drawing/2014/main" id="{B9B53A7D-2559-8301-4F3F-B87A01E867EA}"/>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79" name="Oval 111">
              <a:extLst>
                <a:ext uri="{FF2B5EF4-FFF2-40B4-BE49-F238E27FC236}">
                  <a16:creationId xmlns:a16="http://schemas.microsoft.com/office/drawing/2014/main" id="{F2C84E30-07F9-48F2-73C9-B75A9CCE4C4E}"/>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0" name="Oval 112">
              <a:extLst>
                <a:ext uri="{FF2B5EF4-FFF2-40B4-BE49-F238E27FC236}">
                  <a16:creationId xmlns:a16="http://schemas.microsoft.com/office/drawing/2014/main" id="{84ADE670-E4EE-E75B-477D-D439EBD9C676}"/>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1" name="Oval 113">
              <a:extLst>
                <a:ext uri="{FF2B5EF4-FFF2-40B4-BE49-F238E27FC236}">
                  <a16:creationId xmlns:a16="http://schemas.microsoft.com/office/drawing/2014/main" id="{A45F3EE6-CA4B-4812-97AE-35A02F6C0050}"/>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2" name="Oval 114">
              <a:extLst>
                <a:ext uri="{FF2B5EF4-FFF2-40B4-BE49-F238E27FC236}">
                  <a16:creationId xmlns:a16="http://schemas.microsoft.com/office/drawing/2014/main" id="{0D3DE68E-3E11-886F-6659-C072DF428AC0}"/>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3" name="Oval 115">
              <a:extLst>
                <a:ext uri="{FF2B5EF4-FFF2-40B4-BE49-F238E27FC236}">
                  <a16:creationId xmlns:a16="http://schemas.microsoft.com/office/drawing/2014/main" id="{8DE1B5FF-4FCB-C97E-2536-814F2E804F33}"/>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4" name="Oval 116">
              <a:extLst>
                <a:ext uri="{FF2B5EF4-FFF2-40B4-BE49-F238E27FC236}">
                  <a16:creationId xmlns:a16="http://schemas.microsoft.com/office/drawing/2014/main" id="{AC880A27-241B-B449-C32E-2F7EE616F41B}"/>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5" name="Oval 117">
              <a:extLst>
                <a:ext uri="{FF2B5EF4-FFF2-40B4-BE49-F238E27FC236}">
                  <a16:creationId xmlns:a16="http://schemas.microsoft.com/office/drawing/2014/main" id="{CE8CDCB5-AAA7-FEC8-816C-C88EF9182449}"/>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6" name="Oval 118">
              <a:extLst>
                <a:ext uri="{FF2B5EF4-FFF2-40B4-BE49-F238E27FC236}">
                  <a16:creationId xmlns:a16="http://schemas.microsoft.com/office/drawing/2014/main" id="{5DEC3713-8BE7-C53B-59CB-738E74C38FBD}"/>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7" name="Oval 119">
              <a:extLst>
                <a:ext uri="{FF2B5EF4-FFF2-40B4-BE49-F238E27FC236}">
                  <a16:creationId xmlns:a16="http://schemas.microsoft.com/office/drawing/2014/main" id="{35F764FF-9FFA-947C-DA61-4B0BE46C4786}"/>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8" name="Oval 120">
              <a:extLst>
                <a:ext uri="{FF2B5EF4-FFF2-40B4-BE49-F238E27FC236}">
                  <a16:creationId xmlns:a16="http://schemas.microsoft.com/office/drawing/2014/main" id="{FC409D6C-0737-7BC4-12D6-588F8C55B918}"/>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89" name="Oval 121">
              <a:extLst>
                <a:ext uri="{FF2B5EF4-FFF2-40B4-BE49-F238E27FC236}">
                  <a16:creationId xmlns:a16="http://schemas.microsoft.com/office/drawing/2014/main" id="{1E78FF61-8263-12A4-02A7-D5EFEE48E3F0}"/>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0" name="Oval 122">
              <a:extLst>
                <a:ext uri="{FF2B5EF4-FFF2-40B4-BE49-F238E27FC236}">
                  <a16:creationId xmlns:a16="http://schemas.microsoft.com/office/drawing/2014/main" id="{341DB573-B4E0-C313-6A62-B9B48033B074}"/>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1" name="Oval 123">
              <a:extLst>
                <a:ext uri="{FF2B5EF4-FFF2-40B4-BE49-F238E27FC236}">
                  <a16:creationId xmlns:a16="http://schemas.microsoft.com/office/drawing/2014/main" id="{485D4AE0-4BCF-AAC3-4B08-BC6DF20653E8}"/>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2" name="Oval 124">
              <a:extLst>
                <a:ext uri="{FF2B5EF4-FFF2-40B4-BE49-F238E27FC236}">
                  <a16:creationId xmlns:a16="http://schemas.microsoft.com/office/drawing/2014/main" id="{204F0659-2766-1BC4-6092-1EC97E8FDF09}"/>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3" name="Oval 125">
              <a:extLst>
                <a:ext uri="{FF2B5EF4-FFF2-40B4-BE49-F238E27FC236}">
                  <a16:creationId xmlns:a16="http://schemas.microsoft.com/office/drawing/2014/main" id="{874C2511-A8DE-D9B3-A03D-9A6152C50E8E}"/>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4" name="Oval 126">
              <a:extLst>
                <a:ext uri="{FF2B5EF4-FFF2-40B4-BE49-F238E27FC236}">
                  <a16:creationId xmlns:a16="http://schemas.microsoft.com/office/drawing/2014/main" id="{D26D9B43-4E31-3E6C-7A86-C48D47B0180E}"/>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5" name="Oval 127">
              <a:extLst>
                <a:ext uri="{FF2B5EF4-FFF2-40B4-BE49-F238E27FC236}">
                  <a16:creationId xmlns:a16="http://schemas.microsoft.com/office/drawing/2014/main" id="{864E8486-DA6D-699F-6727-AEB0739FFECF}"/>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6" name="Oval 128">
              <a:extLst>
                <a:ext uri="{FF2B5EF4-FFF2-40B4-BE49-F238E27FC236}">
                  <a16:creationId xmlns:a16="http://schemas.microsoft.com/office/drawing/2014/main" id="{3AF7CE17-50A6-1B67-6762-B59AF7823AED}"/>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7" name="Oval 129">
              <a:extLst>
                <a:ext uri="{FF2B5EF4-FFF2-40B4-BE49-F238E27FC236}">
                  <a16:creationId xmlns:a16="http://schemas.microsoft.com/office/drawing/2014/main" id="{0EA577E1-D44D-B5DD-933A-F68A931A802A}"/>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8" name="Oval 130">
              <a:extLst>
                <a:ext uri="{FF2B5EF4-FFF2-40B4-BE49-F238E27FC236}">
                  <a16:creationId xmlns:a16="http://schemas.microsoft.com/office/drawing/2014/main" id="{2376DD21-55D1-2ACC-0CBC-AF046F53CED6}"/>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299" name="Oval 131">
              <a:extLst>
                <a:ext uri="{FF2B5EF4-FFF2-40B4-BE49-F238E27FC236}">
                  <a16:creationId xmlns:a16="http://schemas.microsoft.com/office/drawing/2014/main" id="{BB8EDD87-EDEE-C10B-B8E7-5B09052D9EB8}"/>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0" name="Oval 132">
              <a:extLst>
                <a:ext uri="{FF2B5EF4-FFF2-40B4-BE49-F238E27FC236}">
                  <a16:creationId xmlns:a16="http://schemas.microsoft.com/office/drawing/2014/main" id="{A10322D3-C4B2-1B8B-64F7-DC47E4C4D8C7}"/>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1" name="Oval 133">
              <a:extLst>
                <a:ext uri="{FF2B5EF4-FFF2-40B4-BE49-F238E27FC236}">
                  <a16:creationId xmlns:a16="http://schemas.microsoft.com/office/drawing/2014/main" id="{7ED0FAB0-93D2-D42A-010A-CE5ADC150F3F}"/>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2" name="Oval 134">
              <a:extLst>
                <a:ext uri="{FF2B5EF4-FFF2-40B4-BE49-F238E27FC236}">
                  <a16:creationId xmlns:a16="http://schemas.microsoft.com/office/drawing/2014/main" id="{AA92F3D7-26B3-D460-ABA4-A33E9D3939BD}"/>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3" name="Oval 135">
              <a:extLst>
                <a:ext uri="{FF2B5EF4-FFF2-40B4-BE49-F238E27FC236}">
                  <a16:creationId xmlns:a16="http://schemas.microsoft.com/office/drawing/2014/main" id="{7F585644-1E17-4E24-86B9-6114556A58A0}"/>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4" name="Oval 136">
              <a:extLst>
                <a:ext uri="{FF2B5EF4-FFF2-40B4-BE49-F238E27FC236}">
                  <a16:creationId xmlns:a16="http://schemas.microsoft.com/office/drawing/2014/main" id="{E839D060-9B62-8123-9F95-9F2F8AE350CA}"/>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5" name="Oval 137">
              <a:extLst>
                <a:ext uri="{FF2B5EF4-FFF2-40B4-BE49-F238E27FC236}">
                  <a16:creationId xmlns:a16="http://schemas.microsoft.com/office/drawing/2014/main" id="{D1FD3498-11FC-DA95-BBF4-A906ACB6B9F8}"/>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6" name="Oval 138">
              <a:extLst>
                <a:ext uri="{FF2B5EF4-FFF2-40B4-BE49-F238E27FC236}">
                  <a16:creationId xmlns:a16="http://schemas.microsoft.com/office/drawing/2014/main" id="{67C98099-1171-9BCD-93BB-239B97DAA5FD}"/>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7" name="Oval 139">
              <a:extLst>
                <a:ext uri="{FF2B5EF4-FFF2-40B4-BE49-F238E27FC236}">
                  <a16:creationId xmlns:a16="http://schemas.microsoft.com/office/drawing/2014/main" id="{E1336E89-F624-A348-613D-C8B16A9A1691}"/>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8" name="Oval 140">
              <a:extLst>
                <a:ext uri="{FF2B5EF4-FFF2-40B4-BE49-F238E27FC236}">
                  <a16:creationId xmlns:a16="http://schemas.microsoft.com/office/drawing/2014/main" id="{8463FF0B-3AA2-5803-1107-3DDEC7C215EB}"/>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09" name="Oval 141">
              <a:extLst>
                <a:ext uri="{FF2B5EF4-FFF2-40B4-BE49-F238E27FC236}">
                  <a16:creationId xmlns:a16="http://schemas.microsoft.com/office/drawing/2014/main" id="{6B6AC640-93B7-E44A-B4A7-87CCC25894FD}"/>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0" name="Oval 142">
              <a:extLst>
                <a:ext uri="{FF2B5EF4-FFF2-40B4-BE49-F238E27FC236}">
                  <a16:creationId xmlns:a16="http://schemas.microsoft.com/office/drawing/2014/main" id="{BC60AE91-ED54-C364-00DE-EC8FAFE464CB}"/>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1" name="Oval 143">
              <a:extLst>
                <a:ext uri="{FF2B5EF4-FFF2-40B4-BE49-F238E27FC236}">
                  <a16:creationId xmlns:a16="http://schemas.microsoft.com/office/drawing/2014/main" id="{FEBB887C-69EA-264E-C7F1-67EC41F9FB3C}"/>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2" name="Oval 144">
              <a:extLst>
                <a:ext uri="{FF2B5EF4-FFF2-40B4-BE49-F238E27FC236}">
                  <a16:creationId xmlns:a16="http://schemas.microsoft.com/office/drawing/2014/main" id="{C997C92C-3690-EE89-362E-30C7CD5C4ECE}"/>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3" name="Oval 145">
              <a:extLst>
                <a:ext uri="{FF2B5EF4-FFF2-40B4-BE49-F238E27FC236}">
                  <a16:creationId xmlns:a16="http://schemas.microsoft.com/office/drawing/2014/main" id="{7D0F2167-9091-372C-C227-B0924893DF9B}"/>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4" name="Oval 146">
              <a:extLst>
                <a:ext uri="{FF2B5EF4-FFF2-40B4-BE49-F238E27FC236}">
                  <a16:creationId xmlns:a16="http://schemas.microsoft.com/office/drawing/2014/main" id="{DE76B105-AC9B-C3F4-63D1-C111F7586BAC}"/>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5" name="Oval 147">
              <a:extLst>
                <a:ext uri="{FF2B5EF4-FFF2-40B4-BE49-F238E27FC236}">
                  <a16:creationId xmlns:a16="http://schemas.microsoft.com/office/drawing/2014/main" id="{A4381C53-A586-6A13-D618-B9301191018E}"/>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6" name="Oval 148">
              <a:extLst>
                <a:ext uri="{FF2B5EF4-FFF2-40B4-BE49-F238E27FC236}">
                  <a16:creationId xmlns:a16="http://schemas.microsoft.com/office/drawing/2014/main" id="{45B81A87-7456-946C-5717-33E435D858C2}"/>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7" name="Oval 149">
              <a:extLst>
                <a:ext uri="{FF2B5EF4-FFF2-40B4-BE49-F238E27FC236}">
                  <a16:creationId xmlns:a16="http://schemas.microsoft.com/office/drawing/2014/main" id="{8362A134-6F6F-AFEA-7553-9AF5302CE7A0}"/>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8" name="Oval 150">
              <a:extLst>
                <a:ext uri="{FF2B5EF4-FFF2-40B4-BE49-F238E27FC236}">
                  <a16:creationId xmlns:a16="http://schemas.microsoft.com/office/drawing/2014/main" id="{87194DD7-DDCB-BF38-A735-75E6E082C405}"/>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19" name="Oval 151">
              <a:extLst>
                <a:ext uri="{FF2B5EF4-FFF2-40B4-BE49-F238E27FC236}">
                  <a16:creationId xmlns:a16="http://schemas.microsoft.com/office/drawing/2014/main" id="{D109ABE6-533B-9511-7321-1E58C6CDBA1F}"/>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0" name="Oval 152">
              <a:extLst>
                <a:ext uri="{FF2B5EF4-FFF2-40B4-BE49-F238E27FC236}">
                  <a16:creationId xmlns:a16="http://schemas.microsoft.com/office/drawing/2014/main" id="{212D3573-D956-5268-E04E-D748E0713CB7}"/>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1" name="Oval 153">
              <a:extLst>
                <a:ext uri="{FF2B5EF4-FFF2-40B4-BE49-F238E27FC236}">
                  <a16:creationId xmlns:a16="http://schemas.microsoft.com/office/drawing/2014/main" id="{8C3A7250-9C1B-B1B8-8FBC-016FC7F347EF}"/>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2" name="Oval 154">
              <a:extLst>
                <a:ext uri="{FF2B5EF4-FFF2-40B4-BE49-F238E27FC236}">
                  <a16:creationId xmlns:a16="http://schemas.microsoft.com/office/drawing/2014/main" id="{9724BB39-5104-22CB-FB08-5536678BDD5C}"/>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3" name="Oval 155">
              <a:extLst>
                <a:ext uri="{FF2B5EF4-FFF2-40B4-BE49-F238E27FC236}">
                  <a16:creationId xmlns:a16="http://schemas.microsoft.com/office/drawing/2014/main" id="{01D085E8-4FD5-B33B-F3C1-93386DE93760}"/>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4" name="Oval 156">
              <a:extLst>
                <a:ext uri="{FF2B5EF4-FFF2-40B4-BE49-F238E27FC236}">
                  <a16:creationId xmlns:a16="http://schemas.microsoft.com/office/drawing/2014/main" id="{FD7C678A-CF97-F4E1-5195-1B38699E0DA9}"/>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5" name="Oval 157">
              <a:extLst>
                <a:ext uri="{FF2B5EF4-FFF2-40B4-BE49-F238E27FC236}">
                  <a16:creationId xmlns:a16="http://schemas.microsoft.com/office/drawing/2014/main" id="{BC902AF3-FFF2-2F77-83EE-95BBAF41A0FD}"/>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6" name="Oval 158">
              <a:extLst>
                <a:ext uri="{FF2B5EF4-FFF2-40B4-BE49-F238E27FC236}">
                  <a16:creationId xmlns:a16="http://schemas.microsoft.com/office/drawing/2014/main" id="{634087C2-2487-3B55-18C3-9ED103B3FDD2}"/>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7" name="Oval 159">
              <a:extLst>
                <a:ext uri="{FF2B5EF4-FFF2-40B4-BE49-F238E27FC236}">
                  <a16:creationId xmlns:a16="http://schemas.microsoft.com/office/drawing/2014/main" id="{37DCCE02-39AE-71D5-2F79-6DEE59C3204B}"/>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8" name="Oval 160">
              <a:extLst>
                <a:ext uri="{FF2B5EF4-FFF2-40B4-BE49-F238E27FC236}">
                  <a16:creationId xmlns:a16="http://schemas.microsoft.com/office/drawing/2014/main" id="{445C0507-8F1B-6FDC-9347-8D41887DE9E5}"/>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9" name="Oval 161">
              <a:extLst>
                <a:ext uri="{FF2B5EF4-FFF2-40B4-BE49-F238E27FC236}">
                  <a16:creationId xmlns:a16="http://schemas.microsoft.com/office/drawing/2014/main" id="{D6B94EC2-5494-E05D-E63F-77D607C2202A}"/>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0" name="Oval 162">
              <a:extLst>
                <a:ext uri="{FF2B5EF4-FFF2-40B4-BE49-F238E27FC236}">
                  <a16:creationId xmlns:a16="http://schemas.microsoft.com/office/drawing/2014/main" id="{BAF3C49C-FE48-1A73-8789-BFF3EABBB68D}"/>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1" name="Oval 163">
              <a:extLst>
                <a:ext uri="{FF2B5EF4-FFF2-40B4-BE49-F238E27FC236}">
                  <a16:creationId xmlns:a16="http://schemas.microsoft.com/office/drawing/2014/main" id="{E1FDE0FC-72DF-3EB0-02A4-58A56ABF6C0B}"/>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2" name="Oval 164">
              <a:extLst>
                <a:ext uri="{FF2B5EF4-FFF2-40B4-BE49-F238E27FC236}">
                  <a16:creationId xmlns:a16="http://schemas.microsoft.com/office/drawing/2014/main" id="{93B7D955-806C-B312-3722-1255CB170EFD}"/>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3" name="Oval 165">
              <a:extLst>
                <a:ext uri="{FF2B5EF4-FFF2-40B4-BE49-F238E27FC236}">
                  <a16:creationId xmlns:a16="http://schemas.microsoft.com/office/drawing/2014/main" id="{52D20F2D-D95A-B285-FF9E-30818037FFD5}"/>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4" name="Oval 166">
              <a:extLst>
                <a:ext uri="{FF2B5EF4-FFF2-40B4-BE49-F238E27FC236}">
                  <a16:creationId xmlns:a16="http://schemas.microsoft.com/office/drawing/2014/main" id="{861F3048-7DA3-9A43-1D75-F7F0DBB2CAD7}"/>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5" name="Oval 167">
              <a:extLst>
                <a:ext uri="{FF2B5EF4-FFF2-40B4-BE49-F238E27FC236}">
                  <a16:creationId xmlns:a16="http://schemas.microsoft.com/office/drawing/2014/main" id="{E63902FB-A736-B829-5408-D95C55127ABC}"/>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6" name="Oval 168">
              <a:extLst>
                <a:ext uri="{FF2B5EF4-FFF2-40B4-BE49-F238E27FC236}">
                  <a16:creationId xmlns:a16="http://schemas.microsoft.com/office/drawing/2014/main" id="{31BAAF37-213E-380A-1ED5-A186037876F5}"/>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7" name="Oval 169">
              <a:extLst>
                <a:ext uri="{FF2B5EF4-FFF2-40B4-BE49-F238E27FC236}">
                  <a16:creationId xmlns:a16="http://schemas.microsoft.com/office/drawing/2014/main" id="{BA4B087F-EFCC-5AFE-32E8-72E956EC5567}"/>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8" name="Oval 170">
              <a:extLst>
                <a:ext uri="{FF2B5EF4-FFF2-40B4-BE49-F238E27FC236}">
                  <a16:creationId xmlns:a16="http://schemas.microsoft.com/office/drawing/2014/main" id="{271E46F6-788B-16EB-8C95-47E93399570C}"/>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39" name="Oval 171">
              <a:extLst>
                <a:ext uri="{FF2B5EF4-FFF2-40B4-BE49-F238E27FC236}">
                  <a16:creationId xmlns:a16="http://schemas.microsoft.com/office/drawing/2014/main" id="{C11C6BF9-B675-9837-3298-04768CD47414}"/>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0" name="Oval 172">
              <a:extLst>
                <a:ext uri="{FF2B5EF4-FFF2-40B4-BE49-F238E27FC236}">
                  <a16:creationId xmlns:a16="http://schemas.microsoft.com/office/drawing/2014/main" id="{085F3CD2-693B-5FE1-A169-D3F218ED24AC}"/>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1" name="Oval 173">
              <a:extLst>
                <a:ext uri="{FF2B5EF4-FFF2-40B4-BE49-F238E27FC236}">
                  <a16:creationId xmlns:a16="http://schemas.microsoft.com/office/drawing/2014/main" id="{02406141-6C4B-08A9-A33D-5D2FE96FA4AD}"/>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2" name="Oval 174">
              <a:extLst>
                <a:ext uri="{FF2B5EF4-FFF2-40B4-BE49-F238E27FC236}">
                  <a16:creationId xmlns:a16="http://schemas.microsoft.com/office/drawing/2014/main" id="{45D28988-C023-3BB9-906F-FB22464A0ECA}"/>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3" name="Oval 175">
              <a:extLst>
                <a:ext uri="{FF2B5EF4-FFF2-40B4-BE49-F238E27FC236}">
                  <a16:creationId xmlns:a16="http://schemas.microsoft.com/office/drawing/2014/main" id="{8824B653-AB88-653E-8134-83B73F8D8320}"/>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4" name="Oval 176">
              <a:extLst>
                <a:ext uri="{FF2B5EF4-FFF2-40B4-BE49-F238E27FC236}">
                  <a16:creationId xmlns:a16="http://schemas.microsoft.com/office/drawing/2014/main" id="{E34FD726-7707-FA44-80F1-346AB7E428A3}"/>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5" name="Oval 177">
              <a:extLst>
                <a:ext uri="{FF2B5EF4-FFF2-40B4-BE49-F238E27FC236}">
                  <a16:creationId xmlns:a16="http://schemas.microsoft.com/office/drawing/2014/main" id="{4AA56623-8010-CF1C-6CF9-B7EDFC30A304}"/>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6" name="Oval 178">
              <a:extLst>
                <a:ext uri="{FF2B5EF4-FFF2-40B4-BE49-F238E27FC236}">
                  <a16:creationId xmlns:a16="http://schemas.microsoft.com/office/drawing/2014/main" id="{0E9F39D2-F3FA-1006-E4F8-05F1C1BFDA81}"/>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7" name="Oval 179">
              <a:extLst>
                <a:ext uri="{FF2B5EF4-FFF2-40B4-BE49-F238E27FC236}">
                  <a16:creationId xmlns:a16="http://schemas.microsoft.com/office/drawing/2014/main" id="{D665D418-C6E7-3187-5FF3-F84E87C4915F}"/>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8" name="Oval 180">
              <a:extLst>
                <a:ext uri="{FF2B5EF4-FFF2-40B4-BE49-F238E27FC236}">
                  <a16:creationId xmlns:a16="http://schemas.microsoft.com/office/drawing/2014/main" id="{1D2143CA-C027-28F6-D56F-27FFF2AB7C12}"/>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49" name="Oval 181">
              <a:extLst>
                <a:ext uri="{FF2B5EF4-FFF2-40B4-BE49-F238E27FC236}">
                  <a16:creationId xmlns:a16="http://schemas.microsoft.com/office/drawing/2014/main" id="{3205E12F-661C-21B9-4997-C3740AB0E5C4}"/>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0" name="Oval 182">
              <a:extLst>
                <a:ext uri="{FF2B5EF4-FFF2-40B4-BE49-F238E27FC236}">
                  <a16:creationId xmlns:a16="http://schemas.microsoft.com/office/drawing/2014/main" id="{0DD1BEAA-BA2D-1105-D312-9383CDF24FE9}"/>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1" name="Oval 183">
              <a:extLst>
                <a:ext uri="{FF2B5EF4-FFF2-40B4-BE49-F238E27FC236}">
                  <a16:creationId xmlns:a16="http://schemas.microsoft.com/office/drawing/2014/main" id="{9E393274-5B27-2345-D1DC-2A92EC082119}"/>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2" name="Oval 184">
              <a:extLst>
                <a:ext uri="{FF2B5EF4-FFF2-40B4-BE49-F238E27FC236}">
                  <a16:creationId xmlns:a16="http://schemas.microsoft.com/office/drawing/2014/main" id="{05CF2ED1-F939-59F2-472F-B837A489446D}"/>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3" name="Oval 185">
              <a:extLst>
                <a:ext uri="{FF2B5EF4-FFF2-40B4-BE49-F238E27FC236}">
                  <a16:creationId xmlns:a16="http://schemas.microsoft.com/office/drawing/2014/main" id="{4E54204D-1808-ADBD-EE2C-7048AF8B9AF7}"/>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4" name="Oval 186">
              <a:extLst>
                <a:ext uri="{FF2B5EF4-FFF2-40B4-BE49-F238E27FC236}">
                  <a16:creationId xmlns:a16="http://schemas.microsoft.com/office/drawing/2014/main" id="{02174C7C-E7A8-51B4-6097-477BD7C98B0B}"/>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5" name="Oval 187">
              <a:extLst>
                <a:ext uri="{FF2B5EF4-FFF2-40B4-BE49-F238E27FC236}">
                  <a16:creationId xmlns:a16="http://schemas.microsoft.com/office/drawing/2014/main" id="{04B061FC-B4BF-97C2-7268-9B5C4F60DDE3}"/>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6" name="Oval 188">
              <a:extLst>
                <a:ext uri="{FF2B5EF4-FFF2-40B4-BE49-F238E27FC236}">
                  <a16:creationId xmlns:a16="http://schemas.microsoft.com/office/drawing/2014/main" id="{1515BEF2-6794-8238-3630-40C16B174552}"/>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7" name="Oval 189">
              <a:extLst>
                <a:ext uri="{FF2B5EF4-FFF2-40B4-BE49-F238E27FC236}">
                  <a16:creationId xmlns:a16="http://schemas.microsoft.com/office/drawing/2014/main" id="{349BF33A-86B5-4F82-CA98-55B1E060949B}"/>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8" name="Oval 190">
              <a:extLst>
                <a:ext uri="{FF2B5EF4-FFF2-40B4-BE49-F238E27FC236}">
                  <a16:creationId xmlns:a16="http://schemas.microsoft.com/office/drawing/2014/main" id="{2E1E6599-9F15-5D6E-4A4D-1EC1DE394295}"/>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59" name="Oval 191">
              <a:extLst>
                <a:ext uri="{FF2B5EF4-FFF2-40B4-BE49-F238E27FC236}">
                  <a16:creationId xmlns:a16="http://schemas.microsoft.com/office/drawing/2014/main" id="{17AD5D6F-02A7-BF54-1CAF-4A5155A1C624}"/>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0" name="Oval 192">
              <a:extLst>
                <a:ext uri="{FF2B5EF4-FFF2-40B4-BE49-F238E27FC236}">
                  <a16:creationId xmlns:a16="http://schemas.microsoft.com/office/drawing/2014/main" id="{24876D1E-E8B9-0DD4-B13D-31C4B340DC1C}"/>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1" name="Oval 193">
              <a:extLst>
                <a:ext uri="{FF2B5EF4-FFF2-40B4-BE49-F238E27FC236}">
                  <a16:creationId xmlns:a16="http://schemas.microsoft.com/office/drawing/2014/main" id="{37C5CF5E-5C48-F567-7C5F-B451EBB2BBA8}"/>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2" name="Oval 194">
              <a:extLst>
                <a:ext uri="{FF2B5EF4-FFF2-40B4-BE49-F238E27FC236}">
                  <a16:creationId xmlns:a16="http://schemas.microsoft.com/office/drawing/2014/main" id="{ED877956-4BB0-4554-38A1-1A6E1783DB0F}"/>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3" name="Oval 195">
              <a:extLst>
                <a:ext uri="{FF2B5EF4-FFF2-40B4-BE49-F238E27FC236}">
                  <a16:creationId xmlns:a16="http://schemas.microsoft.com/office/drawing/2014/main" id="{BE4CCDF9-1CEB-C305-629F-C1B7F3D3892E}"/>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4" name="Oval 196">
              <a:extLst>
                <a:ext uri="{FF2B5EF4-FFF2-40B4-BE49-F238E27FC236}">
                  <a16:creationId xmlns:a16="http://schemas.microsoft.com/office/drawing/2014/main" id="{C5F1BDA0-6262-86AC-7D72-F743249D0A53}"/>
                </a:ext>
              </a:extLst>
            </p:cNvPr>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5" name="Oval 197">
              <a:extLst>
                <a:ext uri="{FF2B5EF4-FFF2-40B4-BE49-F238E27FC236}">
                  <a16:creationId xmlns:a16="http://schemas.microsoft.com/office/drawing/2014/main" id="{80A34903-B281-0700-F4E5-4E9C2C5AA0A5}"/>
                </a:ext>
              </a:extLst>
            </p:cNvPr>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6" name="Oval 198">
              <a:extLst>
                <a:ext uri="{FF2B5EF4-FFF2-40B4-BE49-F238E27FC236}">
                  <a16:creationId xmlns:a16="http://schemas.microsoft.com/office/drawing/2014/main" id="{22B3993D-6B36-DEF4-EE1C-1C091CE2460A}"/>
                </a:ext>
              </a:extLst>
            </p:cNvPr>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7" name="Oval 199">
              <a:extLst>
                <a:ext uri="{FF2B5EF4-FFF2-40B4-BE49-F238E27FC236}">
                  <a16:creationId xmlns:a16="http://schemas.microsoft.com/office/drawing/2014/main" id="{47EBCFE3-B31A-D7A4-D9F7-A0F97098859C}"/>
                </a:ext>
              </a:extLst>
            </p:cNvPr>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8" name="Oval 200">
              <a:extLst>
                <a:ext uri="{FF2B5EF4-FFF2-40B4-BE49-F238E27FC236}">
                  <a16:creationId xmlns:a16="http://schemas.microsoft.com/office/drawing/2014/main" id="{2C9FC800-088E-49BA-F43D-76F896356F98}"/>
                </a:ext>
              </a:extLst>
            </p:cNvPr>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69" name="Oval 201">
              <a:extLst>
                <a:ext uri="{FF2B5EF4-FFF2-40B4-BE49-F238E27FC236}">
                  <a16:creationId xmlns:a16="http://schemas.microsoft.com/office/drawing/2014/main" id="{C8D07BAB-7A8A-00A0-B554-B2BFBA688D7D}"/>
                </a:ext>
              </a:extLst>
            </p:cNvPr>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0" name="Oval 202">
              <a:extLst>
                <a:ext uri="{FF2B5EF4-FFF2-40B4-BE49-F238E27FC236}">
                  <a16:creationId xmlns:a16="http://schemas.microsoft.com/office/drawing/2014/main" id="{AE3D3EBE-4FEA-795D-D5B8-5BEF9085FF14}"/>
                </a:ext>
              </a:extLst>
            </p:cNvPr>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1" name="Oval 203">
              <a:extLst>
                <a:ext uri="{FF2B5EF4-FFF2-40B4-BE49-F238E27FC236}">
                  <a16:creationId xmlns:a16="http://schemas.microsoft.com/office/drawing/2014/main" id="{C9B9ABE6-C7F1-B1D4-5A7F-06AA29BEB1B6}"/>
                </a:ext>
              </a:extLst>
            </p:cNvPr>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2" name="Oval 204">
              <a:extLst>
                <a:ext uri="{FF2B5EF4-FFF2-40B4-BE49-F238E27FC236}">
                  <a16:creationId xmlns:a16="http://schemas.microsoft.com/office/drawing/2014/main" id="{80F325C8-6382-BBB0-D8C5-DEE8CD482C87}"/>
                </a:ext>
              </a:extLst>
            </p:cNvPr>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3" name="Oval 205">
              <a:extLst>
                <a:ext uri="{FF2B5EF4-FFF2-40B4-BE49-F238E27FC236}">
                  <a16:creationId xmlns:a16="http://schemas.microsoft.com/office/drawing/2014/main" id="{C3C203D1-59FC-03F1-0C18-79B43C976B3E}"/>
                </a:ext>
              </a:extLst>
            </p:cNvPr>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4" name="Oval 206">
              <a:extLst>
                <a:ext uri="{FF2B5EF4-FFF2-40B4-BE49-F238E27FC236}">
                  <a16:creationId xmlns:a16="http://schemas.microsoft.com/office/drawing/2014/main" id="{F3EA2742-4A35-CA59-D580-8802E70C73F8}"/>
                </a:ext>
              </a:extLst>
            </p:cNvPr>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5" name="Oval 207">
              <a:extLst>
                <a:ext uri="{FF2B5EF4-FFF2-40B4-BE49-F238E27FC236}">
                  <a16:creationId xmlns:a16="http://schemas.microsoft.com/office/drawing/2014/main" id="{6A13BCC5-9F5D-9D4A-4AE7-0D5A160D2121}"/>
                </a:ext>
              </a:extLst>
            </p:cNvPr>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6" name="Oval 208">
              <a:extLst>
                <a:ext uri="{FF2B5EF4-FFF2-40B4-BE49-F238E27FC236}">
                  <a16:creationId xmlns:a16="http://schemas.microsoft.com/office/drawing/2014/main" id="{A506E4EB-DD95-B0C0-2310-E12480215BAC}"/>
                </a:ext>
              </a:extLst>
            </p:cNvPr>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7" name="Oval 209">
              <a:extLst>
                <a:ext uri="{FF2B5EF4-FFF2-40B4-BE49-F238E27FC236}">
                  <a16:creationId xmlns:a16="http://schemas.microsoft.com/office/drawing/2014/main" id="{03A29B3A-F6A3-C977-F0E4-39CCEE93BDDF}"/>
                </a:ext>
              </a:extLst>
            </p:cNvPr>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8" name="Oval 210">
              <a:extLst>
                <a:ext uri="{FF2B5EF4-FFF2-40B4-BE49-F238E27FC236}">
                  <a16:creationId xmlns:a16="http://schemas.microsoft.com/office/drawing/2014/main" id="{C3C67B95-0396-E3B1-ABB8-6DDF39ABAEAC}"/>
                </a:ext>
              </a:extLst>
            </p:cNvPr>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79" name="Oval 211">
              <a:extLst>
                <a:ext uri="{FF2B5EF4-FFF2-40B4-BE49-F238E27FC236}">
                  <a16:creationId xmlns:a16="http://schemas.microsoft.com/office/drawing/2014/main" id="{36446515-20A1-DA5E-790F-29512F0DA060}"/>
                </a:ext>
              </a:extLst>
            </p:cNvPr>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0" name="Oval 212">
              <a:extLst>
                <a:ext uri="{FF2B5EF4-FFF2-40B4-BE49-F238E27FC236}">
                  <a16:creationId xmlns:a16="http://schemas.microsoft.com/office/drawing/2014/main" id="{969B0F25-A10C-BEDE-77AE-6C648AA09841}"/>
                </a:ext>
              </a:extLst>
            </p:cNvPr>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1" name="Oval 213">
              <a:extLst>
                <a:ext uri="{FF2B5EF4-FFF2-40B4-BE49-F238E27FC236}">
                  <a16:creationId xmlns:a16="http://schemas.microsoft.com/office/drawing/2014/main" id="{8C886EF7-7882-4227-1C34-4A2527B9FB0B}"/>
                </a:ext>
              </a:extLst>
            </p:cNvPr>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2" name="Oval 214">
              <a:extLst>
                <a:ext uri="{FF2B5EF4-FFF2-40B4-BE49-F238E27FC236}">
                  <a16:creationId xmlns:a16="http://schemas.microsoft.com/office/drawing/2014/main" id="{5F9F50B0-168B-E626-306B-42D044F0ADE5}"/>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3" name="Oval 215">
              <a:extLst>
                <a:ext uri="{FF2B5EF4-FFF2-40B4-BE49-F238E27FC236}">
                  <a16:creationId xmlns:a16="http://schemas.microsoft.com/office/drawing/2014/main" id="{4C289DD6-3731-36D2-BD1E-4ADE5D95B6D2}"/>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4" name="Oval 216">
              <a:extLst>
                <a:ext uri="{FF2B5EF4-FFF2-40B4-BE49-F238E27FC236}">
                  <a16:creationId xmlns:a16="http://schemas.microsoft.com/office/drawing/2014/main" id="{CD26729E-DEF7-582B-0119-77A8501847C8}"/>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85" name="Oval 217">
              <a:extLst>
                <a:ext uri="{FF2B5EF4-FFF2-40B4-BE49-F238E27FC236}">
                  <a16:creationId xmlns:a16="http://schemas.microsoft.com/office/drawing/2014/main" id="{D3F77AEC-C8DE-A6C1-2767-FE067321A1BC}"/>
                </a:ext>
              </a:extLst>
            </p:cNvPr>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7386" name="Rectangle 218">
            <a:extLst>
              <a:ext uri="{FF2B5EF4-FFF2-40B4-BE49-F238E27FC236}">
                <a16:creationId xmlns:a16="http://schemas.microsoft.com/office/drawing/2014/main" id="{2C60E470-E497-D6FF-03A4-BFDDEFD9FCDA}"/>
              </a:ext>
            </a:extLst>
          </p:cNvPr>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GB" altLang="en-US" noProof="0"/>
              <a:t>Click to edit Master title style</a:t>
            </a:r>
          </a:p>
        </p:txBody>
      </p:sp>
      <p:sp>
        <p:nvSpPr>
          <p:cNvPr id="7387" name="Rectangle 219">
            <a:extLst>
              <a:ext uri="{FF2B5EF4-FFF2-40B4-BE49-F238E27FC236}">
                <a16:creationId xmlns:a16="http://schemas.microsoft.com/office/drawing/2014/main" id="{F1491444-F181-3AAF-55D8-8C0FA326085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7388" name="Rectangle 220">
            <a:extLst>
              <a:ext uri="{FF2B5EF4-FFF2-40B4-BE49-F238E27FC236}">
                <a16:creationId xmlns:a16="http://schemas.microsoft.com/office/drawing/2014/main" id="{6FA222F1-3E4E-A337-0E01-E26B0861C542}"/>
              </a:ext>
            </a:extLst>
          </p:cNvPr>
          <p:cNvSpPr>
            <a:spLocks noGrp="1" noChangeArrowheads="1"/>
          </p:cNvSpPr>
          <p:nvPr>
            <p:ph type="dt" sz="quarter" idx="2"/>
          </p:nvPr>
        </p:nvSpPr>
        <p:spPr/>
        <p:txBody>
          <a:bodyPr/>
          <a:lstStyle>
            <a:lvl1pPr>
              <a:defRPr/>
            </a:lvl1pPr>
          </a:lstStyle>
          <a:p>
            <a:endParaRPr lang="en-GB" altLang="en-US"/>
          </a:p>
        </p:txBody>
      </p:sp>
      <p:sp>
        <p:nvSpPr>
          <p:cNvPr id="7389" name="Rectangle 221">
            <a:extLst>
              <a:ext uri="{FF2B5EF4-FFF2-40B4-BE49-F238E27FC236}">
                <a16:creationId xmlns:a16="http://schemas.microsoft.com/office/drawing/2014/main" id="{2D7C0A13-7648-9EAD-FA8A-2785D630EBF3}"/>
              </a:ext>
            </a:extLst>
          </p:cNvPr>
          <p:cNvSpPr>
            <a:spLocks noGrp="1" noChangeArrowheads="1"/>
          </p:cNvSpPr>
          <p:nvPr>
            <p:ph type="ftr" sz="quarter" idx="3"/>
          </p:nvPr>
        </p:nvSpPr>
        <p:spPr>
          <a:xfrm>
            <a:off x="3124200" y="6248400"/>
            <a:ext cx="2895600" cy="457200"/>
          </a:xfrm>
        </p:spPr>
        <p:txBody>
          <a:bodyPr/>
          <a:lstStyle>
            <a:lvl1pPr>
              <a:defRPr/>
            </a:lvl1pPr>
          </a:lstStyle>
          <a:p>
            <a:endParaRPr lang="en-GB" altLang="en-US"/>
          </a:p>
        </p:txBody>
      </p:sp>
      <p:sp>
        <p:nvSpPr>
          <p:cNvPr id="7390" name="Rectangle 222">
            <a:extLst>
              <a:ext uri="{FF2B5EF4-FFF2-40B4-BE49-F238E27FC236}">
                <a16:creationId xmlns:a16="http://schemas.microsoft.com/office/drawing/2014/main" id="{4DCC6CD4-938A-CF12-B603-D1CCC5FD11C5}"/>
              </a:ext>
            </a:extLst>
          </p:cNvPr>
          <p:cNvSpPr>
            <a:spLocks noGrp="1" noChangeArrowheads="1"/>
          </p:cNvSpPr>
          <p:nvPr>
            <p:ph type="sldNum" sz="quarter" idx="4"/>
          </p:nvPr>
        </p:nvSpPr>
        <p:spPr/>
        <p:txBody>
          <a:bodyPr/>
          <a:lstStyle>
            <a:lvl1pPr>
              <a:defRPr/>
            </a:lvl1pPr>
          </a:lstStyle>
          <a:p>
            <a:fld id="{D6A4768F-BF40-4471-973A-EBFDCADB258A}"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6E9D-94E5-A518-8487-88681C9114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6E4338-7640-D858-DBD8-0FBE7A74E3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6A39F0CC-E37F-9B2C-0E5E-4B214DAB34E5}"/>
              </a:ext>
            </a:extLst>
          </p:cNvPr>
          <p:cNvSpPr>
            <a:spLocks noGrp="1"/>
          </p:cNvSpPr>
          <p:nvPr>
            <p:ph type="sldNum" sz="quarter" idx="10"/>
          </p:nvPr>
        </p:nvSpPr>
        <p:spPr/>
        <p:txBody>
          <a:bodyPr/>
          <a:lstStyle>
            <a:lvl1pPr>
              <a:defRPr/>
            </a:lvl1pPr>
          </a:lstStyle>
          <a:p>
            <a:fld id="{977E6628-4FB7-4490-AAED-49D2D2209C21}" type="slidenum">
              <a:rPr lang="en-GB" altLang="en-US"/>
              <a:pPr/>
              <a:t>‹#›</a:t>
            </a:fld>
            <a:endParaRPr lang="en-GB" altLang="en-US"/>
          </a:p>
        </p:txBody>
      </p:sp>
      <p:sp>
        <p:nvSpPr>
          <p:cNvPr id="5" name="Date Placeholder 4">
            <a:extLst>
              <a:ext uri="{FF2B5EF4-FFF2-40B4-BE49-F238E27FC236}">
                <a16:creationId xmlns:a16="http://schemas.microsoft.com/office/drawing/2014/main" id="{46B158F1-AC63-46D3-B161-0FCE0691AAAD}"/>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7261A1A-8E99-053F-8FDE-767920B27B81}"/>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16636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CAD4A-E637-921D-9D25-B30FBD5CCB32}"/>
              </a:ext>
            </a:extLst>
          </p:cNvPr>
          <p:cNvSpPr>
            <a:spLocks noGrp="1"/>
          </p:cNvSpPr>
          <p:nvPr>
            <p:ph type="title" orient="vert"/>
          </p:nvPr>
        </p:nvSpPr>
        <p:spPr>
          <a:xfrm>
            <a:off x="6629400" y="274638"/>
            <a:ext cx="2057400" cy="585946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E19504-7E35-4590-546C-F9D0A1D14557}"/>
              </a:ext>
            </a:extLst>
          </p:cNvPr>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F7E4B208-8CAE-7E6A-E510-F89686E61F4D}"/>
              </a:ext>
            </a:extLst>
          </p:cNvPr>
          <p:cNvSpPr>
            <a:spLocks noGrp="1"/>
          </p:cNvSpPr>
          <p:nvPr>
            <p:ph type="sldNum" sz="quarter" idx="10"/>
          </p:nvPr>
        </p:nvSpPr>
        <p:spPr/>
        <p:txBody>
          <a:bodyPr/>
          <a:lstStyle>
            <a:lvl1pPr>
              <a:defRPr/>
            </a:lvl1pPr>
          </a:lstStyle>
          <a:p>
            <a:fld id="{5EC9EE2B-9FE4-4003-A2C4-DC0F1AE84BD8}" type="slidenum">
              <a:rPr lang="en-GB" altLang="en-US"/>
              <a:pPr/>
              <a:t>‹#›</a:t>
            </a:fld>
            <a:endParaRPr lang="en-GB" altLang="en-US"/>
          </a:p>
        </p:txBody>
      </p:sp>
      <p:sp>
        <p:nvSpPr>
          <p:cNvPr id="5" name="Date Placeholder 4">
            <a:extLst>
              <a:ext uri="{FF2B5EF4-FFF2-40B4-BE49-F238E27FC236}">
                <a16:creationId xmlns:a16="http://schemas.microsoft.com/office/drawing/2014/main" id="{F939DF4D-1329-8A91-9A0B-B04B03C63F75}"/>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30E53D4-F3B9-A9B0-9C80-A64D5D8EF381}"/>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14305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0D264-9AAC-CBA8-84EE-E9E96A745B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A6B2DA-FE42-CF18-E9C5-93087AF12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487DE283-5777-B850-8F2D-B0A68AD40133}"/>
              </a:ext>
            </a:extLst>
          </p:cNvPr>
          <p:cNvSpPr>
            <a:spLocks noGrp="1"/>
          </p:cNvSpPr>
          <p:nvPr>
            <p:ph type="sldNum" sz="quarter" idx="10"/>
          </p:nvPr>
        </p:nvSpPr>
        <p:spPr/>
        <p:txBody>
          <a:bodyPr/>
          <a:lstStyle>
            <a:lvl1pPr>
              <a:defRPr/>
            </a:lvl1pPr>
          </a:lstStyle>
          <a:p>
            <a:fld id="{776B80B4-293C-4048-867C-E65FBF8A144E}" type="slidenum">
              <a:rPr lang="en-GB" altLang="en-US"/>
              <a:pPr/>
              <a:t>‹#›</a:t>
            </a:fld>
            <a:endParaRPr lang="en-GB" altLang="en-US"/>
          </a:p>
        </p:txBody>
      </p:sp>
      <p:sp>
        <p:nvSpPr>
          <p:cNvPr id="5" name="Date Placeholder 4">
            <a:extLst>
              <a:ext uri="{FF2B5EF4-FFF2-40B4-BE49-F238E27FC236}">
                <a16:creationId xmlns:a16="http://schemas.microsoft.com/office/drawing/2014/main" id="{EB6B25C7-D8AC-C040-2ABD-632A9FC0179D}"/>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EED5AB0-D7BC-8011-D96B-442994B4FC21}"/>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16368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1BC0-A4ED-2153-43A2-ACE4EAE8706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993B04-D681-756A-C571-76313B5B737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EBAD7F72-BCB7-20CB-B8D9-B3FEBD771836}"/>
              </a:ext>
            </a:extLst>
          </p:cNvPr>
          <p:cNvSpPr>
            <a:spLocks noGrp="1"/>
          </p:cNvSpPr>
          <p:nvPr>
            <p:ph type="sldNum" sz="quarter" idx="10"/>
          </p:nvPr>
        </p:nvSpPr>
        <p:spPr/>
        <p:txBody>
          <a:bodyPr/>
          <a:lstStyle>
            <a:lvl1pPr>
              <a:defRPr/>
            </a:lvl1pPr>
          </a:lstStyle>
          <a:p>
            <a:fld id="{8E21DE88-07FE-457D-AF44-2DA8CB530150}" type="slidenum">
              <a:rPr lang="en-GB" altLang="en-US"/>
              <a:pPr/>
              <a:t>‹#›</a:t>
            </a:fld>
            <a:endParaRPr lang="en-GB" altLang="en-US"/>
          </a:p>
        </p:txBody>
      </p:sp>
      <p:sp>
        <p:nvSpPr>
          <p:cNvPr id="5" name="Date Placeholder 4">
            <a:extLst>
              <a:ext uri="{FF2B5EF4-FFF2-40B4-BE49-F238E27FC236}">
                <a16:creationId xmlns:a16="http://schemas.microsoft.com/office/drawing/2014/main" id="{973D232B-22D7-8A4A-FF3F-2BEB0617F425}"/>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61885CA-7EC4-BBB6-6D69-21EEF205557E}"/>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42844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9B9B-59A7-52DC-0A1D-5D1F68B074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D64B0B-2931-527A-02A5-5BCEB95596DA}"/>
              </a:ext>
            </a:extLst>
          </p:cNvPr>
          <p:cNvSpPr>
            <a:spLocks noGrp="1"/>
          </p:cNvSpPr>
          <p:nvPr>
            <p:ph sz="half" idx="1"/>
          </p:nvPr>
        </p:nvSpPr>
        <p:spPr>
          <a:xfrm>
            <a:off x="457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3AABE6-5D39-4AB2-67E1-7433DCF83474}"/>
              </a:ext>
            </a:extLst>
          </p:cNvPr>
          <p:cNvSpPr>
            <a:spLocks noGrp="1"/>
          </p:cNvSpPr>
          <p:nvPr>
            <p:ph sz="half" idx="2"/>
          </p:nvPr>
        </p:nvSpPr>
        <p:spPr>
          <a:xfrm>
            <a:off x="4648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a:extLst>
              <a:ext uri="{FF2B5EF4-FFF2-40B4-BE49-F238E27FC236}">
                <a16:creationId xmlns:a16="http://schemas.microsoft.com/office/drawing/2014/main" id="{92FE90CC-6DC4-7F6A-1A35-0E96A0690F44}"/>
              </a:ext>
            </a:extLst>
          </p:cNvPr>
          <p:cNvSpPr>
            <a:spLocks noGrp="1"/>
          </p:cNvSpPr>
          <p:nvPr>
            <p:ph type="sldNum" sz="quarter" idx="10"/>
          </p:nvPr>
        </p:nvSpPr>
        <p:spPr/>
        <p:txBody>
          <a:bodyPr/>
          <a:lstStyle>
            <a:lvl1pPr>
              <a:defRPr/>
            </a:lvl1pPr>
          </a:lstStyle>
          <a:p>
            <a:fld id="{0A1FB7F7-D2A4-494B-A1D5-A3BB27281576}" type="slidenum">
              <a:rPr lang="en-GB" altLang="en-US"/>
              <a:pPr/>
              <a:t>‹#›</a:t>
            </a:fld>
            <a:endParaRPr lang="en-GB" altLang="en-US"/>
          </a:p>
        </p:txBody>
      </p:sp>
      <p:sp>
        <p:nvSpPr>
          <p:cNvPr id="6" name="Date Placeholder 5">
            <a:extLst>
              <a:ext uri="{FF2B5EF4-FFF2-40B4-BE49-F238E27FC236}">
                <a16:creationId xmlns:a16="http://schemas.microsoft.com/office/drawing/2014/main" id="{9E8BC41D-206F-3648-F160-36A807A5CE59}"/>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DF3BFAD9-F88F-CA39-B828-DD0DD9123BAF}"/>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94142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BB11-722F-4EE8-6592-A759A48A60F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81116C-406E-7358-13F9-41371E4416E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D2FA4F-AA24-3C12-5B72-3BC7CD64E37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F72CE4-CD99-F96E-C457-A739A5A872D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559766-9849-4840-14C4-27815D471E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CFB91671-59DE-9E1B-6328-9C9309F374CD}"/>
              </a:ext>
            </a:extLst>
          </p:cNvPr>
          <p:cNvSpPr>
            <a:spLocks noGrp="1"/>
          </p:cNvSpPr>
          <p:nvPr>
            <p:ph type="sldNum" sz="quarter" idx="10"/>
          </p:nvPr>
        </p:nvSpPr>
        <p:spPr/>
        <p:txBody>
          <a:bodyPr/>
          <a:lstStyle>
            <a:lvl1pPr>
              <a:defRPr/>
            </a:lvl1pPr>
          </a:lstStyle>
          <a:p>
            <a:fld id="{D696159A-3D42-4557-AB2A-668EB8A1F94D}" type="slidenum">
              <a:rPr lang="en-GB" altLang="en-US"/>
              <a:pPr/>
              <a:t>‹#›</a:t>
            </a:fld>
            <a:endParaRPr lang="en-GB" altLang="en-US"/>
          </a:p>
        </p:txBody>
      </p:sp>
      <p:sp>
        <p:nvSpPr>
          <p:cNvPr id="8" name="Date Placeholder 7">
            <a:extLst>
              <a:ext uri="{FF2B5EF4-FFF2-40B4-BE49-F238E27FC236}">
                <a16:creationId xmlns:a16="http://schemas.microsoft.com/office/drawing/2014/main" id="{239D75AE-57D5-5FE1-3C4D-748015DD0AB4}"/>
              </a:ext>
            </a:extLst>
          </p:cNvPr>
          <p:cNvSpPr>
            <a:spLocks noGrp="1"/>
          </p:cNvSpPr>
          <p:nvPr>
            <p:ph type="dt" sz="half" idx="11"/>
          </p:nvPr>
        </p:nvSpPr>
        <p:spPr/>
        <p:txBody>
          <a:bodyPr/>
          <a:lstStyle>
            <a:lvl1pPr>
              <a:defRPr/>
            </a:lvl1pPr>
          </a:lstStyle>
          <a:p>
            <a:endParaRPr lang="en-GB" altLang="en-US"/>
          </a:p>
        </p:txBody>
      </p:sp>
      <p:sp>
        <p:nvSpPr>
          <p:cNvPr id="9" name="Footer Placeholder 8">
            <a:extLst>
              <a:ext uri="{FF2B5EF4-FFF2-40B4-BE49-F238E27FC236}">
                <a16:creationId xmlns:a16="http://schemas.microsoft.com/office/drawing/2014/main" id="{63A795F3-4EE8-AB91-F51B-8CE6C6604D40}"/>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50822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1805-8B3C-F6F2-CBC7-9E686CAD5921}"/>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D05A6457-2729-CE85-DA8A-A65F4858DC96}"/>
              </a:ext>
            </a:extLst>
          </p:cNvPr>
          <p:cNvSpPr>
            <a:spLocks noGrp="1"/>
          </p:cNvSpPr>
          <p:nvPr>
            <p:ph type="sldNum" sz="quarter" idx="10"/>
          </p:nvPr>
        </p:nvSpPr>
        <p:spPr/>
        <p:txBody>
          <a:bodyPr/>
          <a:lstStyle>
            <a:lvl1pPr>
              <a:defRPr/>
            </a:lvl1pPr>
          </a:lstStyle>
          <a:p>
            <a:fld id="{0F1B2FB4-8B4D-4902-A867-EF235F1C3085}" type="slidenum">
              <a:rPr lang="en-GB" altLang="en-US"/>
              <a:pPr/>
              <a:t>‹#›</a:t>
            </a:fld>
            <a:endParaRPr lang="en-GB" altLang="en-US"/>
          </a:p>
        </p:txBody>
      </p:sp>
      <p:sp>
        <p:nvSpPr>
          <p:cNvPr id="4" name="Date Placeholder 3">
            <a:extLst>
              <a:ext uri="{FF2B5EF4-FFF2-40B4-BE49-F238E27FC236}">
                <a16:creationId xmlns:a16="http://schemas.microsoft.com/office/drawing/2014/main" id="{D4B486FC-46E6-CA59-2F0C-9D85ACB18A79}"/>
              </a:ext>
            </a:extLst>
          </p:cNvPr>
          <p:cNvSpPr>
            <a:spLocks noGrp="1"/>
          </p:cNvSpPr>
          <p:nvPr>
            <p:ph type="dt" sz="half" idx="11"/>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2296155-907B-50CA-C6E1-F724D236C882}"/>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58973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712304-3C54-CC4B-CC96-D32BA01FC2A7}"/>
              </a:ext>
            </a:extLst>
          </p:cNvPr>
          <p:cNvSpPr>
            <a:spLocks noGrp="1"/>
          </p:cNvSpPr>
          <p:nvPr>
            <p:ph type="sldNum" sz="quarter" idx="10"/>
          </p:nvPr>
        </p:nvSpPr>
        <p:spPr/>
        <p:txBody>
          <a:bodyPr/>
          <a:lstStyle>
            <a:lvl1pPr>
              <a:defRPr/>
            </a:lvl1pPr>
          </a:lstStyle>
          <a:p>
            <a:fld id="{28B34BB1-A638-4419-89E8-58244212E2ED}" type="slidenum">
              <a:rPr lang="en-GB" altLang="en-US"/>
              <a:pPr/>
              <a:t>‹#›</a:t>
            </a:fld>
            <a:endParaRPr lang="en-GB" altLang="en-US"/>
          </a:p>
        </p:txBody>
      </p:sp>
      <p:sp>
        <p:nvSpPr>
          <p:cNvPr id="3" name="Date Placeholder 2">
            <a:extLst>
              <a:ext uri="{FF2B5EF4-FFF2-40B4-BE49-F238E27FC236}">
                <a16:creationId xmlns:a16="http://schemas.microsoft.com/office/drawing/2014/main" id="{301C6D6C-B3DD-496C-832E-9C1E851F6D13}"/>
              </a:ext>
            </a:extLst>
          </p:cNvPr>
          <p:cNvSpPr>
            <a:spLocks noGrp="1"/>
          </p:cNvSpPr>
          <p:nvPr>
            <p:ph type="dt" sz="half" idx="11"/>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ADE6386-0C5D-A0DE-E5EA-9FEDD47008CF}"/>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417603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072A-5EAA-F84B-F491-D13A551F1A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81053F-E76E-F185-EE0B-F85FE45A292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B85F3C-8003-59AB-C12E-29EAAE48A0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077B2F8-930B-93F2-68FF-FB36DEAF0F99}"/>
              </a:ext>
            </a:extLst>
          </p:cNvPr>
          <p:cNvSpPr>
            <a:spLocks noGrp="1"/>
          </p:cNvSpPr>
          <p:nvPr>
            <p:ph type="sldNum" sz="quarter" idx="10"/>
          </p:nvPr>
        </p:nvSpPr>
        <p:spPr/>
        <p:txBody>
          <a:bodyPr/>
          <a:lstStyle>
            <a:lvl1pPr>
              <a:defRPr/>
            </a:lvl1pPr>
          </a:lstStyle>
          <a:p>
            <a:fld id="{382D9EEE-7CE8-48E5-9140-D11673F94AD3}" type="slidenum">
              <a:rPr lang="en-GB" altLang="en-US"/>
              <a:pPr/>
              <a:t>‹#›</a:t>
            </a:fld>
            <a:endParaRPr lang="en-GB" altLang="en-US"/>
          </a:p>
        </p:txBody>
      </p:sp>
      <p:sp>
        <p:nvSpPr>
          <p:cNvPr id="6" name="Date Placeholder 5">
            <a:extLst>
              <a:ext uri="{FF2B5EF4-FFF2-40B4-BE49-F238E27FC236}">
                <a16:creationId xmlns:a16="http://schemas.microsoft.com/office/drawing/2014/main" id="{FCCCC608-E9D2-4227-6CF9-22C6627D6655}"/>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54F7C308-9B2F-7DD0-CDD1-CBFE1A55E6B6}"/>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16162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7C4B-2479-BFEE-6C0A-7AB38B9FB0A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914276-EF31-969B-EE1B-554BF1F57C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8FEC41-E552-D89A-E5E8-6337FC29C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56105207-9361-6DB2-2EB1-78325E558AE8}"/>
              </a:ext>
            </a:extLst>
          </p:cNvPr>
          <p:cNvSpPr>
            <a:spLocks noGrp="1"/>
          </p:cNvSpPr>
          <p:nvPr>
            <p:ph type="sldNum" sz="quarter" idx="10"/>
          </p:nvPr>
        </p:nvSpPr>
        <p:spPr/>
        <p:txBody>
          <a:bodyPr/>
          <a:lstStyle>
            <a:lvl1pPr>
              <a:defRPr/>
            </a:lvl1pPr>
          </a:lstStyle>
          <a:p>
            <a:fld id="{CE18F7FE-D7F8-4971-8E3D-D16BC1F4B867}" type="slidenum">
              <a:rPr lang="en-GB" altLang="en-US"/>
              <a:pPr/>
              <a:t>‹#›</a:t>
            </a:fld>
            <a:endParaRPr lang="en-GB" altLang="en-US"/>
          </a:p>
        </p:txBody>
      </p:sp>
      <p:sp>
        <p:nvSpPr>
          <p:cNvPr id="6" name="Date Placeholder 5">
            <a:extLst>
              <a:ext uri="{FF2B5EF4-FFF2-40B4-BE49-F238E27FC236}">
                <a16:creationId xmlns:a16="http://schemas.microsoft.com/office/drawing/2014/main" id="{7E9D580E-2436-1C88-2BFF-082F4E379139}"/>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0BECB20F-1390-AAAD-055B-4A112CE4F450}"/>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68995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CD1F802F-B62D-EF78-6B12-D92FD760722F}"/>
              </a:ext>
            </a:extLst>
          </p:cNvPr>
          <p:cNvGrpSpPr>
            <a:grpSpLocks/>
          </p:cNvGrpSpPr>
          <p:nvPr/>
        </p:nvGrpSpPr>
        <p:grpSpPr bwMode="auto">
          <a:xfrm>
            <a:off x="-496888" y="1308100"/>
            <a:ext cx="10429876" cy="5908675"/>
            <a:chOff x="-313" y="824"/>
            <a:chExt cx="6570" cy="3722"/>
          </a:xfrm>
        </p:grpSpPr>
        <p:sp>
          <p:nvSpPr>
            <p:cNvPr id="6147" name="Rectangle 3">
              <a:extLst>
                <a:ext uri="{FF2B5EF4-FFF2-40B4-BE49-F238E27FC236}">
                  <a16:creationId xmlns:a16="http://schemas.microsoft.com/office/drawing/2014/main" id="{DDE59A6C-2140-6C5D-DE6C-91DC7E911257}"/>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48" name="Rectangle 4">
              <a:extLst>
                <a:ext uri="{FF2B5EF4-FFF2-40B4-BE49-F238E27FC236}">
                  <a16:creationId xmlns:a16="http://schemas.microsoft.com/office/drawing/2014/main" id="{75B6B3E6-DB3C-E40B-7D2D-0B3538831A02}"/>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49" name="Rectangle 5">
              <a:extLst>
                <a:ext uri="{FF2B5EF4-FFF2-40B4-BE49-F238E27FC236}">
                  <a16:creationId xmlns:a16="http://schemas.microsoft.com/office/drawing/2014/main" id="{1EC2FFB7-0CC3-AF0A-31FF-6B593FCD163F}"/>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0" name="Rectangle 6">
              <a:extLst>
                <a:ext uri="{FF2B5EF4-FFF2-40B4-BE49-F238E27FC236}">
                  <a16:creationId xmlns:a16="http://schemas.microsoft.com/office/drawing/2014/main" id="{3FB876CC-720A-69B6-CD1A-DCD193C010A2}"/>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1" name="Rectangle 7">
              <a:extLst>
                <a:ext uri="{FF2B5EF4-FFF2-40B4-BE49-F238E27FC236}">
                  <a16:creationId xmlns:a16="http://schemas.microsoft.com/office/drawing/2014/main" id="{7E753C81-15BB-A85F-31B2-18EF0F4CF089}"/>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2" name="Rectangle 8">
              <a:extLst>
                <a:ext uri="{FF2B5EF4-FFF2-40B4-BE49-F238E27FC236}">
                  <a16:creationId xmlns:a16="http://schemas.microsoft.com/office/drawing/2014/main" id="{A726AB74-2285-3C83-3F71-8655BADD6218}"/>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3" name="Rectangle 9">
              <a:extLst>
                <a:ext uri="{FF2B5EF4-FFF2-40B4-BE49-F238E27FC236}">
                  <a16:creationId xmlns:a16="http://schemas.microsoft.com/office/drawing/2014/main" id="{B4F61996-DE31-41B6-94D6-6A10A3BDEC33}"/>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4" name="Rectangle 10">
              <a:extLst>
                <a:ext uri="{FF2B5EF4-FFF2-40B4-BE49-F238E27FC236}">
                  <a16:creationId xmlns:a16="http://schemas.microsoft.com/office/drawing/2014/main" id="{A8E44C87-3A88-79F5-36F6-D534E6F112DA}"/>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5" name="Rectangle 11">
              <a:extLst>
                <a:ext uri="{FF2B5EF4-FFF2-40B4-BE49-F238E27FC236}">
                  <a16:creationId xmlns:a16="http://schemas.microsoft.com/office/drawing/2014/main" id="{6768C36A-30F7-EECC-9F0F-6B1EE561130C}"/>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6" name="Rectangle 12">
              <a:extLst>
                <a:ext uri="{FF2B5EF4-FFF2-40B4-BE49-F238E27FC236}">
                  <a16:creationId xmlns:a16="http://schemas.microsoft.com/office/drawing/2014/main" id="{A6CE6C7E-84E1-C4FB-897A-C9D811FD697A}"/>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7" name="Rectangle 13">
              <a:extLst>
                <a:ext uri="{FF2B5EF4-FFF2-40B4-BE49-F238E27FC236}">
                  <a16:creationId xmlns:a16="http://schemas.microsoft.com/office/drawing/2014/main" id="{F9061806-ADD9-7DEA-ACA8-E7BA6BAD43D3}"/>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8" name="Rectangle 14">
              <a:extLst>
                <a:ext uri="{FF2B5EF4-FFF2-40B4-BE49-F238E27FC236}">
                  <a16:creationId xmlns:a16="http://schemas.microsoft.com/office/drawing/2014/main" id="{BAA985D2-F5A0-AB09-7978-D562CD72D062}"/>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59" name="Rectangle 15">
              <a:extLst>
                <a:ext uri="{FF2B5EF4-FFF2-40B4-BE49-F238E27FC236}">
                  <a16:creationId xmlns:a16="http://schemas.microsoft.com/office/drawing/2014/main" id="{B902098E-9644-CE5D-A325-6732F534051A}"/>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60" name="Rectangle 16">
              <a:extLst>
                <a:ext uri="{FF2B5EF4-FFF2-40B4-BE49-F238E27FC236}">
                  <a16:creationId xmlns:a16="http://schemas.microsoft.com/office/drawing/2014/main" id="{E5EA9B0B-5B6E-FE44-0EA5-45213CF4D5F7}"/>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61" name="Rectangle 17">
              <a:extLst>
                <a:ext uri="{FF2B5EF4-FFF2-40B4-BE49-F238E27FC236}">
                  <a16:creationId xmlns:a16="http://schemas.microsoft.com/office/drawing/2014/main" id="{EF1D9C92-3B17-0AA1-3383-17E839488417}"/>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effectLst>
                  <a:outerShdw blurRad="38100" dist="38100" dir="2700000" algn="tl">
                    <a:srgbClr val="000000"/>
                  </a:outerShdw>
                </a:effectLst>
              </a:endParaRPr>
            </a:p>
          </p:txBody>
        </p:sp>
        <p:sp>
          <p:nvSpPr>
            <p:cNvPr id="6162" name="Rectangle 18">
              <a:extLst>
                <a:ext uri="{FF2B5EF4-FFF2-40B4-BE49-F238E27FC236}">
                  <a16:creationId xmlns:a16="http://schemas.microsoft.com/office/drawing/2014/main" id="{1C485FC1-E387-B163-2897-D094A4A348A4}"/>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effectLst>
                  <a:outerShdw blurRad="38100" dist="38100" dir="2700000" algn="tl">
                    <a:srgbClr val="000000"/>
                  </a:outerShdw>
                </a:effectLst>
              </a:endParaRPr>
            </a:p>
          </p:txBody>
        </p:sp>
        <p:sp>
          <p:nvSpPr>
            <p:cNvPr id="6163" name="Rectangle 19">
              <a:extLst>
                <a:ext uri="{FF2B5EF4-FFF2-40B4-BE49-F238E27FC236}">
                  <a16:creationId xmlns:a16="http://schemas.microsoft.com/office/drawing/2014/main" id="{C32362BB-5B26-CCBB-4477-231F9FC55D06}"/>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4" name="Rectangle 20">
              <a:extLst>
                <a:ext uri="{FF2B5EF4-FFF2-40B4-BE49-F238E27FC236}">
                  <a16:creationId xmlns:a16="http://schemas.microsoft.com/office/drawing/2014/main" id="{3391BDCC-584E-2F35-893C-F1A33C938F2C}"/>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5" name="Rectangle 21">
              <a:extLst>
                <a:ext uri="{FF2B5EF4-FFF2-40B4-BE49-F238E27FC236}">
                  <a16:creationId xmlns:a16="http://schemas.microsoft.com/office/drawing/2014/main" id="{10E5A75E-615D-EB48-3D4D-B2777FFEF9B8}"/>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6" name="Rectangle 22">
              <a:extLst>
                <a:ext uri="{FF2B5EF4-FFF2-40B4-BE49-F238E27FC236}">
                  <a16:creationId xmlns:a16="http://schemas.microsoft.com/office/drawing/2014/main" id="{0E23D183-2333-E774-6D7D-906313003CDA}"/>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7" name="Rectangle 23">
              <a:extLst>
                <a:ext uri="{FF2B5EF4-FFF2-40B4-BE49-F238E27FC236}">
                  <a16:creationId xmlns:a16="http://schemas.microsoft.com/office/drawing/2014/main" id="{81FEB2A8-6776-0600-0758-8EFA0B21EDF7}"/>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8" name="Rectangle 24">
              <a:extLst>
                <a:ext uri="{FF2B5EF4-FFF2-40B4-BE49-F238E27FC236}">
                  <a16:creationId xmlns:a16="http://schemas.microsoft.com/office/drawing/2014/main" id="{19A0557E-C2DD-F6D2-C5A0-C8170D04C9D4}"/>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69" name="Rectangle 25">
              <a:extLst>
                <a:ext uri="{FF2B5EF4-FFF2-40B4-BE49-F238E27FC236}">
                  <a16:creationId xmlns:a16="http://schemas.microsoft.com/office/drawing/2014/main" id="{EBB0ACA5-D903-A32C-BE7D-BFE9C5AAB8D7}"/>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0" name="Rectangle 26">
              <a:extLst>
                <a:ext uri="{FF2B5EF4-FFF2-40B4-BE49-F238E27FC236}">
                  <a16:creationId xmlns:a16="http://schemas.microsoft.com/office/drawing/2014/main" id="{AE9D59E7-5B98-7F53-B30A-72C6B5A3BE71}"/>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71" name="Rectangle 27">
              <a:extLst>
                <a:ext uri="{FF2B5EF4-FFF2-40B4-BE49-F238E27FC236}">
                  <a16:creationId xmlns:a16="http://schemas.microsoft.com/office/drawing/2014/main" id="{BC11A03C-29C4-C063-781E-1C9CD614DD4A}"/>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72" name="Rectangle 28">
              <a:extLst>
                <a:ext uri="{FF2B5EF4-FFF2-40B4-BE49-F238E27FC236}">
                  <a16:creationId xmlns:a16="http://schemas.microsoft.com/office/drawing/2014/main" id="{FF73AD06-562C-92DC-C325-BD414729D721}"/>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73" name="Rectangle 29">
              <a:extLst>
                <a:ext uri="{FF2B5EF4-FFF2-40B4-BE49-F238E27FC236}">
                  <a16:creationId xmlns:a16="http://schemas.microsoft.com/office/drawing/2014/main" id="{AB0D085E-BA10-8C6B-56A2-988252DEAEA6}"/>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6174" name="Rectangle 30">
              <a:extLst>
                <a:ext uri="{FF2B5EF4-FFF2-40B4-BE49-F238E27FC236}">
                  <a16:creationId xmlns:a16="http://schemas.microsoft.com/office/drawing/2014/main" id="{DEC28421-1001-3146-DC44-4B9D2BDCBB1E}"/>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5" name="Rectangle 31">
              <a:extLst>
                <a:ext uri="{FF2B5EF4-FFF2-40B4-BE49-F238E27FC236}">
                  <a16:creationId xmlns:a16="http://schemas.microsoft.com/office/drawing/2014/main" id="{A4006143-90E8-84A0-24B2-AA43D6B2F392}"/>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6" name="Rectangle 32">
              <a:extLst>
                <a:ext uri="{FF2B5EF4-FFF2-40B4-BE49-F238E27FC236}">
                  <a16:creationId xmlns:a16="http://schemas.microsoft.com/office/drawing/2014/main" id="{F5BA7358-A29A-1B01-9387-F59BC8521815}"/>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7" name="Rectangle 33">
              <a:extLst>
                <a:ext uri="{FF2B5EF4-FFF2-40B4-BE49-F238E27FC236}">
                  <a16:creationId xmlns:a16="http://schemas.microsoft.com/office/drawing/2014/main" id="{D8788071-D45B-98AA-E937-1E0D366F4AEF}"/>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8" name="Rectangle 34">
              <a:extLst>
                <a:ext uri="{FF2B5EF4-FFF2-40B4-BE49-F238E27FC236}">
                  <a16:creationId xmlns:a16="http://schemas.microsoft.com/office/drawing/2014/main" id="{DC42D7FF-7DFB-DD37-6BA6-1DA431BFB035}"/>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6179" name="Oval 35">
              <a:extLst>
                <a:ext uri="{FF2B5EF4-FFF2-40B4-BE49-F238E27FC236}">
                  <a16:creationId xmlns:a16="http://schemas.microsoft.com/office/drawing/2014/main" id="{2EE52C16-0F21-22D0-2E2E-44B79051304A}"/>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0" name="Oval 36">
              <a:extLst>
                <a:ext uri="{FF2B5EF4-FFF2-40B4-BE49-F238E27FC236}">
                  <a16:creationId xmlns:a16="http://schemas.microsoft.com/office/drawing/2014/main" id="{38719CC0-A323-ADE3-DB4E-C743335B75BD}"/>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1" name="Oval 37">
              <a:extLst>
                <a:ext uri="{FF2B5EF4-FFF2-40B4-BE49-F238E27FC236}">
                  <a16:creationId xmlns:a16="http://schemas.microsoft.com/office/drawing/2014/main" id="{02D5992E-0CAF-E91B-38AD-5AF186C3E7B0}"/>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2" name="Oval 38">
              <a:extLst>
                <a:ext uri="{FF2B5EF4-FFF2-40B4-BE49-F238E27FC236}">
                  <a16:creationId xmlns:a16="http://schemas.microsoft.com/office/drawing/2014/main" id="{8CAF0B4E-7E83-4793-B204-47B9D9F72714}"/>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3" name="Oval 39">
              <a:extLst>
                <a:ext uri="{FF2B5EF4-FFF2-40B4-BE49-F238E27FC236}">
                  <a16:creationId xmlns:a16="http://schemas.microsoft.com/office/drawing/2014/main" id="{531C268E-6E22-455F-3356-DD0A0681DFCC}"/>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4" name="Oval 40">
              <a:extLst>
                <a:ext uri="{FF2B5EF4-FFF2-40B4-BE49-F238E27FC236}">
                  <a16:creationId xmlns:a16="http://schemas.microsoft.com/office/drawing/2014/main" id="{63B7C212-8D52-D0AE-5385-171717D22C7D}"/>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5" name="Oval 41">
              <a:extLst>
                <a:ext uri="{FF2B5EF4-FFF2-40B4-BE49-F238E27FC236}">
                  <a16:creationId xmlns:a16="http://schemas.microsoft.com/office/drawing/2014/main" id="{09E401E9-6B19-FC7D-5A3F-05507A5C2CA5}"/>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6" name="Oval 42">
              <a:extLst>
                <a:ext uri="{FF2B5EF4-FFF2-40B4-BE49-F238E27FC236}">
                  <a16:creationId xmlns:a16="http://schemas.microsoft.com/office/drawing/2014/main" id="{79C7687F-C4D8-DCF5-6C87-51AAC4E20408}"/>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7" name="Oval 43">
              <a:extLst>
                <a:ext uri="{FF2B5EF4-FFF2-40B4-BE49-F238E27FC236}">
                  <a16:creationId xmlns:a16="http://schemas.microsoft.com/office/drawing/2014/main" id="{F4F8CDD5-8B0F-5211-D5E6-912FBCB491B3}"/>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8" name="Oval 44">
              <a:extLst>
                <a:ext uri="{FF2B5EF4-FFF2-40B4-BE49-F238E27FC236}">
                  <a16:creationId xmlns:a16="http://schemas.microsoft.com/office/drawing/2014/main" id="{4CE2726C-920D-9A8F-5EF8-E151B8A79A8E}"/>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89" name="Oval 45">
              <a:extLst>
                <a:ext uri="{FF2B5EF4-FFF2-40B4-BE49-F238E27FC236}">
                  <a16:creationId xmlns:a16="http://schemas.microsoft.com/office/drawing/2014/main" id="{1F078A67-2084-F751-AD1F-180BEE9C37A6}"/>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0" name="Oval 46">
              <a:extLst>
                <a:ext uri="{FF2B5EF4-FFF2-40B4-BE49-F238E27FC236}">
                  <a16:creationId xmlns:a16="http://schemas.microsoft.com/office/drawing/2014/main" id="{B6F164FA-D943-74F7-92AB-EC419F1F89C6}"/>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1" name="Oval 47">
              <a:extLst>
                <a:ext uri="{FF2B5EF4-FFF2-40B4-BE49-F238E27FC236}">
                  <a16:creationId xmlns:a16="http://schemas.microsoft.com/office/drawing/2014/main" id="{EE525F23-1085-4890-7E00-F775B24EB124}"/>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2" name="Oval 48">
              <a:extLst>
                <a:ext uri="{FF2B5EF4-FFF2-40B4-BE49-F238E27FC236}">
                  <a16:creationId xmlns:a16="http://schemas.microsoft.com/office/drawing/2014/main" id="{232FB6A4-5D91-024B-92A6-CD8B874910D8}"/>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3" name="Oval 49">
              <a:extLst>
                <a:ext uri="{FF2B5EF4-FFF2-40B4-BE49-F238E27FC236}">
                  <a16:creationId xmlns:a16="http://schemas.microsoft.com/office/drawing/2014/main" id="{2F8AD1EC-4088-F965-C725-8EBF216B9040}"/>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4" name="Oval 50">
              <a:extLst>
                <a:ext uri="{FF2B5EF4-FFF2-40B4-BE49-F238E27FC236}">
                  <a16:creationId xmlns:a16="http://schemas.microsoft.com/office/drawing/2014/main" id="{ED733856-39F4-006E-5F41-0C0BC229915C}"/>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5" name="Oval 51">
              <a:extLst>
                <a:ext uri="{FF2B5EF4-FFF2-40B4-BE49-F238E27FC236}">
                  <a16:creationId xmlns:a16="http://schemas.microsoft.com/office/drawing/2014/main" id="{0D532850-9F2C-B106-AA6B-5A7C0EFC6964}"/>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6" name="Oval 52">
              <a:extLst>
                <a:ext uri="{FF2B5EF4-FFF2-40B4-BE49-F238E27FC236}">
                  <a16:creationId xmlns:a16="http://schemas.microsoft.com/office/drawing/2014/main" id="{E9B37425-7BFA-8EC9-D899-460F2BA2A277}"/>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7" name="Oval 53">
              <a:extLst>
                <a:ext uri="{FF2B5EF4-FFF2-40B4-BE49-F238E27FC236}">
                  <a16:creationId xmlns:a16="http://schemas.microsoft.com/office/drawing/2014/main" id="{FD747616-FA71-2368-429E-E3D88B9CC4FF}"/>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8" name="Oval 54">
              <a:extLst>
                <a:ext uri="{FF2B5EF4-FFF2-40B4-BE49-F238E27FC236}">
                  <a16:creationId xmlns:a16="http://schemas.microsoft.com/office/drawing/2014/main" id="{B799B896-B8B2-6799-0F1F-1730DB646BE2}"/>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99" name="Oval 55">
              <a:extLst>
                <a:ext uri="{FF2B5EF4-FFF2-40B4-BE49-F238E27FC236}">
                  <a16:creationId xmlns:a16="http://schemas.microsoft.com/office/drawing/2014/main" id="{3B778541-86DB-6465-36F6-DACB5361BE9C}"/>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0" name="Oval 56">
              <a:extLst>
                <a:ext uri="{FF2B5EF4-FFF2-40B4-BE49-F238E27FC236}">
                  <a16:creationId xmlns:a16="http://schemas.microsoft.com/office/drawing/2014/main" id="{791FC0B4-58E4-95E7-EC6D-8F96DDF7CF78}"/>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1" name="Oval 57">
              <a:extLst>
                <a:ext uri="{FF2B5EF4-FFF2-40B4-BE49-F238E27FC236}">
                  <a16:creationId xmlns:a16="http://schemas.microsoft.com/office/drawing/2014/main" id="{6E2CAA1E-2967-02D9-8D4B-57CAA5F6CDB3}"/>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2" name="Oval 58">
              <a:extLst>
                <a:ext uri="{FF2B5EF4-FFF2-40B4-BE49-F238E27FC236}">
                  <a16:creationId xmlns:a16="http://schemas.microsoft.com/office/drawing/2014/main" id="{E1A000E3-286C-57C7-813C-E0E08B3F248B}"/>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3" name="Oval 59">
              <a:extLst>
                <a:ext uri="{FF2B5EF4-FFF2-40B4-BE49-F238E27FC236}">
                  <a16:creationId xmlns:a16="http://schemas.microsoft.com/office/drawing/2014/main" id="{AC2CB4D8-0CED-D1E6-CC65-D59DF1456211}"/>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4" name="Oval 60">
              <a:extLst>
                <a:ext uri="{FF2B5EF4-FFF2-40B4-BE49-F238E27FC236}">
                  <a16:creationId xmlns:a16="http://schemas.microsoft.com/office/drawing/2014/main" id="{E2595FE2-F20B-BF56-5B62-5A80E67F962F}"/>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5" name="Oval 61">
              <a:extLst>
                <a:ext uri="{FF2B5EF4-FFF2-40B4-BE49-F238E27FC236}">
                  <a16:creationId xmlns:a16="http://schemas.microsoft.com/office/drawing/2014/main" id="{8F9FFFA7-A19F-2145-8720-D7EB6AC8C24C}"/>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6" name="Oval 62">
              <a:extLst>
                <a:ext uri="{FF2B5EF4-FFF2-40B4-BE49-F238E27FC236}">
                  <a16:creationId xmlns:a16="http://schemas.microsoft.com/office/drawing/2014/main" id="{833C41F1-1DE0-DF5C-F68E-88A220ABF88C}"/>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7" name="Oval 63">
              <a:extLst>
                <a:ext uri="{FF2B5EF4-FFF2-40B4-BE49-F238E27FC236}">
                  <a16:creationId xmlns:a16="http://schemas.microsoft.com/office/drawing/2014/main" id="{D0DDB270-E921-6558-D57C-CB3445260480}"/>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8" name="Oval 64">
              <a:extLst>
                <a:ext uri="{FF2B5EF4-FFF2-40B4-BE49-F238E27FC236}">
                  <a16:creationId xmlns:a16="http://schemas.microsoft.com/office/drawing/2014/main" id="{8FF8A6BF-9EEF-C9AB-07B3-C1C494F144D7}"/>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09" name="Oval 65">
              <a:extLst>
                <a:ext uri="{FF2B5EF4-FFF2-40B4-BE49-F238E27FC236}">
                  <a16:creationId xmlns:a16="http://schemas.microsoft.com/office/drawing/2014/main" id="{B020B6E4-9542-B57A-4E30-C45F907C8E7C}"/>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0" name="Oval 66">
              <a:extLst>
                <a:ext uri="{FF2B5EF4-FFF2-40B4-BE49-F238E27FC236}">
                  <a16:creationId xmlns:a16="http://schemas.microsoft.com/office/drawing/2014/main" id="{CBFAD780-6251-87DC-3B88-6A22F9C8579A}"/>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1" name="Oval 67">
              <a:extLst>
                <a:ext uri="{FF2B5EF4-FFF2-40B4-BE49-F238E27FC236}">
                  <a16:creationId xmlns:a16="http://schemas.microsoft.com/office/drawing/2014/main" id="{E6B5C3E9-EA78-C28A-68A2-52E58D5F3BAB}"/>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2" name="Oval 68">
              <a:extLst>
                <a:ext uri="{FF2B5EF4-FFF2-40B4-BE49-F238E27FC236}">
                  <a16:creationId xmlns:a16="http://schemas.microsoft.com/office/drawing/2014/main" id="{5E057B20-EFFC-7CC6-7737-37A1D64EF110}"/>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3" name="Oval 69">
              <a:extLst>
                <a:ext uri="{FF2B5EF4-FFF2-40B4-BE49-F238E27FC236}">
                  <a16:creationId xmlns:a16="http://schemas.microsoft.com/office/drawing/2014/main" id="{D5AD92FA-BE9E-0631-DEB2-7DC8CD0E4E66}"/>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4" name="Oval 70">
              <a:extLst>
                <a:ext uri="{FF2B5EF4-FFF2-40B4-BE49-F238E27FC236}">
                  <a16:creationId xmlns:a16="http://schemas.microsoft.com/office/drawing/2014/main" id="{2B280310-DD36-BA37-B909-EBA72AA9886C}"/>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5" name="Oval 71">
              <a:extLst>
                <a:ext uri="{FF2B5EF4-FFF2-40B4-BE49-F238E27FC236}">
                  <a16:creationId xmlns:a16="http://schemas.microsoft.com/office/drawing/2014/main" id="{16286033-1A40-ACE7-BC7F-38CF23151836}"/>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6" name="Oval 72">
              <a:extLst>
                <a:ext uri="{FF2B5EF4-FFF2-40B4-BE49-F238E27FC236}">
                  <a16:creationId xmlns:a16="http://schemas.microsoft.com/office/drawing/2014/main" id="{B86114AF-0F71-6C59-5AE3-2F0FEDAD9974}"/>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7" name="Oval 73">
              <a:extLst>
                <a:ext uri="{FF2B5EF4-FFF2-40B4-BE49-F238E27FC236}">
                  <a16:creationId xmlns:a16="http://schemas.microsoft.com/office/drawing/2014/main" id="{4DE598B5-C867-B956-C5BA-E7F1EC5C5C64}"/>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8" name="Oval 74">
              <a:extLst>
                <a:ext uri="{FF2B5EF4-FFF2-40B4-BE49-F238E27FC236}">
                  <a16:creationId xmlns:a16="http://schemas.microsoft.com/office/drawing/2014/main" id="{B4B1712C-A15D-376E-DFC2-56DB8FD4DA2D}"/>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19" name="Oval 75">
              <a:extLst>
                <a:ext uri="{FF2B5EF4-FFF2-40B4-BE49-F238E27FC236}">
                  <a16:creationId xmlns:a16="http://schemas.microsoft.com/office/drawing/2014/main" id="{0DF315FF-7BEF-9033-DEAC-876EE5D35B4A}"/>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0" name="Oval 76">
              <a:extLst>
                <a:ext uri="{FF2B5EF4-FFF2-40B4-BE49-F238E27FC236}">
                  <a16:creationId xmlns:a16="http://schemas.microsoft.com/office/drawing/2014/main" id="{B6E9CB80-B5CF-887E-F31F-26ECA935FCE9}"/>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1" name="Oval 77">
              <a:extLst>
                <a:ext uri="{FF2B5EF4-FFF2-40B4-BE49-F238E27FC236}">
                  <a16:creationId xmlns:a16="http://schemas.microsoft.com/office/drawing/2014/main" id="{3CF98606-170A-B895-0453-D0C55B0C242D}"/>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2" name="Oval 78">
              <a:extLst>
                <a:ext uri="{FF2B5EF4-FFF2-40B4-BE49-F238E27FC236}">
                  <a16:creationId xmlns:a16="http://schemas.microsoft.com/office/drawing/2014/main" id="{68C3C512-A7FD-9606-95A0-0CA2F5492E0C}"/>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3" name="Oval 79">
              <a:extLst>
                <a:ext uri="{FF2B5EF4-FFF2-40B4-BE49-F238E27FC236}">
                  <a16:creationId xmlns:a16="http://schemas.microsoft.com/office/drawing/2014/main" id="{BB2F9AB4-50C6-50D8-9FEE-E3BD00968DE2}"/>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4" name="Oval 80">
              <a:extLst>
                <a:ext uri="{FF2B5EF4-FFF2-40B4-BE49-F238E27FC236}">
                  <a16:creationId xmlns:a16="http://schemas.microsoft.com/office/drawing/2014/main" id="{C5FA16A1-42B2-EE45-9B37-384B667305BD}"/>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5" name="Oval 81">
              <a:extLst>
                <a:ext uri="{FF2B5EF4-FFF2-40B4-BE49-F238E27FC236}">
                  <a16:creationId xmlns:a16="http://schemas.microsoft.com/office/drawing/2014/main" id="{8E0E2DE1-6572-E2B5-50E7-BD146F083B97}"/>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6" name="Oval 82">
              <a:extLst>
                <a:ext uri="{FF2B5EF4-FFF2-40B4-BE49-F238E27FC236}">
                  <a16:creationId xmlns:a16="http://schemas.microsoft.com/office/drawing/2014/main" id="{89011612-A912-47B5-1D9F-EF4629A2BBCB}"/>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7" name="Oval 83">
              <a:extLst>
                <a:ext uri="{FF2B5EF4-FFF2-40B4-BE49-F238E27FC236}">
                  <a16:creationId xmlns:a16="http://schemas.microsoft.com/office/drawing/2014/main" id="{C42EBB40-3FB2-6960-0D75-E006733BD394}"/>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8" name="Oval 84">
              <a:extLst>
                <a:ext uri="{FF2B5EF4-FFF2-40B4-BE49-F238E27FC236}">
                  <a16:creationId xmlns:a16="http://schemas.microsoft.com/office/drawing/2014/main" id="{65F19E83-E899-5D40-8610-DD58AE3BBE44}"/>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29" name="Oval 85">
              <a:extLst>
                <a:ext uri="{FF2B5EF4-FFF2-40B4-BE49-F238E27FC236}">
                  <a16:creationId xmlns:a16="http://schemas.microsoft.com/office/drawing/2014/main" id="{92EC5503-F598-60E3-70AD-A12E647BF10C}"/>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0" name="Oval 86">
              <a:extLst>
                <a:ext uri="{FF2B5EF4-FFF2-40B4-BE49-F238E27FC236}">
                  <a16:creationId xmlns:a16="http://schemas.microsoft.com/office/drawing/2014/main" id="{8439C3FB-4A37-1BC0-0DA0-D20FCCDA706D}"/>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1" name="Oval 87">
              <a:extLst>
                <a:ext uri="{FF2B5EF4-FFF2-40B4-BE49-F238E27FC236}">
                  <a16:creationId xmlns:a16="http://schemas.microsoft.com/office/drawing/2014/main" id="{60161733-615E-AD5E-202D-12D9A1DB0261}"/>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2" name="Oval 88">
              <a:extLst>
                <a:ext uri="{FF2B5EF4-FFF2-40B4-BE49-F238E27FC236}">
                  <a16:creationId xmlns:a16="http://schemas.microsoft.com/office/drawing/2014/main" id="{7A1D7E17-4615-AE56-E505-2D44B3CE25F6}"/>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3" name="Oval 89">
              <a:extLst>
                <a:ext uri="{FF2B5EF4-FFF2-40B4-BE49-F238E27FC236}">
                  <a16:creationId xmlns:a16="http://schemas.microsoft.com/office/drawing/2014/main" id="{1066AF79-49B7-CFC7-6729-66139DDBBB0A}"/>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4" name="Oval 90">
              <a:extLst>
                <a:ext uri="{FF2B5EF4-FFF2-40B4-BE49-F238E27FC236}">
                  <a16:creationId xmlns:a16="http://schemas.microsoft.com/office/drawing/2014/main" id="{F0BCD62E-A878-2075-2197-F79F1EF1F514}"/>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5" name="Oval 91">
              <a:extLst>
                <a:ext uri="{FF2B5EF4-FFF2-40B4-BE49-F238E27FC236}">
                  <a16:creationId xmlns:a16="http://schemas.microsoft.com/office/drawing/2014/main" id="{B38AEBA2-6404-6225-8261-7D562764B866}"/>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6" name="Oval 92">
              <a:extLst>
                <a:ext uri="{FF2B5EF4-FFF2-40B4-BE49-F238E27FC236}">
                  <a16:creationId xmlns:a16="http://schemas.microsoft.com/office/drawing/2014/main" id="{04682ED6-4B0C-6D08-250D-E6BA3659EEB4}"/>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7" name="Oval 93">
              <a:extLst>
                <a:ext uri="{FF2B5EF4-FFF2-40B4-BE49-F238E27FC236}">
                  <a16:creationId xmlns:a16="http://schemas.microsoft.com/office/drawing/2014/main" id="{F4E34214-7106-70D7-401D-1F9F2943E199}"/>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8" name="Oval 94">
              <a:extLst>
                <a:ext uri="{FF2B5EF4-FFF2-40B4-BE49-F238E27FC236}">
                  <a16:creationId xmlns:a16="http://schemas.microsoft.com/office/drawing/2014/main" id="{110293CE-6608-4B65-6C3F-E5EBDB8817FB}"/>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39" name="Oval 95">
              <a:extLst>
                <a:ext uri="{FF2B5EF4-FFF2-40B4-BE49-F238E27FC236}">
                  <a16:creationId xmlns:a16="http://schemas.microsoft.com/office/drawing/2014/main" id="{B0CB5A08-80C8-6A76-0619-1CBC100495AA}"/>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0" name="Oval 96">
              <a:extLst>
                <a:ext uri="{FF2B5EF4-FFF2-40B4-BE49-F238E27FC236}">
                  <a16:creationId xmlns:a16="http://schemas.microsoft.com/office/drawing/2014/main" id="{4314C940-D5F2-16E6-2B7F-9BAACD897B65}"/>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1" name="Oval 97">
              <a:extLst>
                <a:ext uri="{FF2B5EF4-FFF2-40B4-BE49-F238E27FC236}">
                  <a16:creationId xmlns:a16="http://schemas.microsoft.com/office/drawing/2014/main" id="{6725125F-B86E-BB75-4D2B-8B246514A18B}"/>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2" name="Oval 98">
              <a:extLst>
                <a:ext uri="{FF2B5EF4-FFF2-40B4-BE49-F238E27FC236}">
                  <a16:creationId xmlns:a16="http://schemas.microsoft.com/office/drawing/2014/main" id="{CE4494EE-BBCA-73CF-FF17-0018AF9C0245}"/>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3" name="Oval 99">
              <a:extLst>
                <a:ext uri="{FF2B5EF4-FFF2-40B4-BE49-F238E27FC236}">
                  <a16:creationId xmlns:a16="http://schemas.microsoft.com/office/drawing/2014/main" id="{21F299DE-7DEE-24F1-9873-210C9EF7A381}"/>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4" name="Oval 100">
              <a:extLst>
                <a:ext uri="{FF2B5EF4-FFF2-40B4-BE49-F238E27FC236}">
                  <a16:creationId xmlns:a16="http://schemas.microsoft.com/office/drawing/2014/main" id="{60980F86-1AC5-8D88-9F1C-FEECEDEE5B5B}"/>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5" name="Oval 101">
              <a:extLst>
                <a:ext uri="{FF2B5EF4-FFF2-40B4-BE49-F238E27FC236}">
                  <a16:creationId xmlns:a16="http://schemas.microsoft.com/office/drawing/2014/main" id="{1C06074C-D640-8CE2-F103-D967C7C992BE}"/>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6" name="Oval 102">
              <a:extLst>
                <a:ext uri="{FF2B5EF4-FFF2-40B4-BE49-F238E27FC236}">
                  <a16:creationId xmlns:a16="http://schemas.microsoft.com/office/drawing/2014/main" id="{AA358553-0202-69AB-0B44-41E9DE7DFC40}"/>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7" name="Oval 103">
              <a:extLst>
                <a:ext uri="{FF2B5EF4-FFF2-40B4-BE49-F238E27FC236}">
                  <a16:creationId xmlns:a16="http://schemas.microsoft.com/office/drawing/2014/main" id="{E2D436F3-5D36-A9AD-E0B6-CE0C49381A39}"/>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8" name="Oval 104">
              <a:extLst>
                <a:ext uri="{FF2B5EF4-FFF2-40B4-BE49-F238E27FC236}">
                  <a16:creationId xmlns:a16="http://schemas.microsoft.com/office/drawing/2014/main" id="{C9E1647E-FF0E-FEB6-0920-B1A83C9B93E0}"/>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49" name="Oval 105">
              <a:extLst>
                <a:ext uri="{FF2B5EF4-FFF2-40B4-BE49-F238E27FC236}">
                  <a16:creationId xmlns:a16="http://schemas.microsoft.com/office/drawing/2014/main" id="{924783B3-A084-C107-D1E2-6436081AAC18}"/>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0" name="Oval 106">
              <a:extLst>
                <a:ext uri="{FF2B5EF4-FFF2-40B4-BE49-F238E27FC236}">
                  <a16:creationId xmlns:a16="http://schemas.microsoft.com/office/drawing/2014/main" id="{EA3604A2-5A30-6E67-18C5-05452948917A}"/>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1" name="Oval 107">
              <a:extLst>
                <a:ext uri="{FF2B5EF4-FFF2-40B4-BE49-F238E27FC236}">
                  <a16:creationId xmlns:a16="http://schemas.microsoft.com/office/drawing/2014/main" id="{A69A580E-DF12-B31D-46CB-11ACCD096A78}"/>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2" name="Oval 108">
              <a:extLst>
                <a:ext uri="{FF2B5EF4-FFF2-40B4-BE49-F238E27FC236}">
                  <a16:creationId xmlns:a16="http://schemas.microsoft.com/office/drawing/2014/main" id="{8818BB82-F32F-3EDE-1A46-7050C5B6BEE3}"/>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3" name="Oval 109">
              <a:extLst>
                <a:ext uri="{FF2B5EF4-FFF2-40B4-BE49-F238E27FC236}">
                  <a16:creationId xmlns:a16="http://schemas.microsoft.com/office/drawing/2014/main" id="{B7E6F125-5F23-F268-783B-8EF6EBBBD924}"/>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4" name="Oval 110">
              <a:extLst>
                <a:ext uri="{FF2B5EF4-FFF2-40B4-BE49-F238E27FC236}">
                  <a16:creationId xmlns:a16="http://schemas.microsoft.com/office/drawing/2014/main" id="{E7B8F66D-3805-0B4A-16C8-C7557ADE0839}"/>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5" name="Oval 111">
              <a:extLst>
                <a:ext uri="{FF2B5EF4-FFF2-40B4-BE49-F238E27FC236}">
                  <a16:creationId xmlns:a16="http://schemas.microsoft.com/office/drawing/2014/main" id="{5B6BBCAF-3BFF-B9D2-5CC8-19B6CA7AA1AE}"/>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6" name="Oval 112">
              <a:extLst>
                <a:ext uri="{FF2B5EF4-FFF2-40B4-BE49-F238E27FC236}">
                  <a16:creationId xmlns:a16="http://schemas.microsoft.com/office/drawing/2014/main" id="{B0591722-8552-8707-7CB6-D25798977029}"/>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7" name="Oval 113">
              <a:extLst>
                <a:ext uri="{FF2B5EF4-FFF2-40B4-BE49-F238E27FC236}">
                  <a16:creationId xmlns:a16="http://schemas.microsoft.com/office/drawing/2014/main" id="{E856F72C-B9FC-D8B4-CE75-1BFEBCC49C2E}"/>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8" name="Oval 114">
              <a:extLst>
                <a:ext uri="{FF2B5EF4-FFF2-40B4-BE49-F238E27FC236}">
                  <a16:creationId xmlns:a16="http://schemas.microsoft.com/office/drawing/2014/main" id="{3706C9FD-7C90-3FA8-7459-CE1405408C56}"/>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59" name="Oval 115">
              <a:extLst>
                <a:ext uri="{FF2B5EF4-FFF2-40B4-BE49-F238E27FC236}">
                  <a16:creationId xmlns:a16="http://schemas.microsoft.com/office/drawing/2014/main" id="{08441B2F-8136-E50D-41C8-6D6452CC5348}"/>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0" name="Oval 116">
              <a:extLst>
                <a:ext uri="{FF2B5EF4-FFF2-40B4-BE49-F238E27FC236}">
                  <a16:creationId xmlns:a16="http://schemas.microsoft.com/office/drawing/2014/main" id="{5D5DEA5A-3023-7DC0-7E15-E799B2706BF4}"/>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1" name="Oval 117">
              <a:extLst>
                <a:ext uri="{FF2B5EF4-FFF2-40B4-BE49-F238E27FC236}">
                  <a16:creationId xmlns:a16="http://schemas.microsoft.com/office/drawing/2014/main" id="{ADD0BFAD-D095-F0F7-9A70-4B6AF527F085}"/>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2" name="Oval 118">
              <a:extLst>
                <a:ext uri="{FF2B5EF4-FFF2-40B4-BE49-F238E27FC236}">
                  <a16:creationId xmlns:a16="http://schemas.microsoft.com/office/drawing/2014/main" id="{AE2D5297-5ECF-2142-CB55-AEEC0BEAC0AD}"/>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3" name="Oval 119">
              <a:extLst>
                <a:ext uri="{FF2B5EF4-FFF2-40B4-BE49-F238E27FC236}">
                  <a16:creationId xmlns:a16="http://schemas.microsoft.com/office/drawing/2014/main" id="{C0DAA9AD-65D6-99AC-C1C5-005CF1669814}"/>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4" name="Oval 120">
              <a:extLst>
                <a:ext uri="{FF2B5EF4-FFF2-40B4-BE49-F238E27FC236}">
                  <a16:creationId xmlns:a16="http://schemas.microsoft.com/office/drawing/2014/main" id="{2F5C7145-AC5E-B098-B814-CDB714750EC4}"/>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5" name="Oval 121">
              <a:extLst>
                <a:ext uri="{FF2B5EF4-FFF2-40B4-BE49-F238E27FC236}">
                  <a16:creationId xmlns:a16="http://schemas.microsoft.com/office/drawing/2014/main" id="{E0042DC6-D8C7-46D2-966F-F8BB049E8048}"/>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6" name="Oval 122">
              <a:extLst>
                <a:ext uri="{FF2B5EF4-FFF2-40B4-BE49-F238E27FC236}">
                  <a16:creationId xmlns:a16="http://schemas.microsoft.com/office/drawing/2014/main" id="{6CAB3E55-F15B-90EE-131C-E22968A07CE0}"/>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7" name="Oval 123">
              <a:extLst>
                <a:ext uri="{FF2B5EF4-FFF2-40B4-BE49-F238E27FC236}">
                  <a16:creationId xmlns:a16="http://schemas.microsoft.com/office/drawing/2014/main" id="{6F963510-E3FA-1A52-D973-36CE79282D30}"/>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8" name="Oval 124">
              <a:extLst>
                <a:ext uri="{FF2B5EF4-FFF2-40B4-BE49-F238E27FC236}">
                  <a16:creationId xmlns:a16="http://schemas.microsoft.com/office/drawing/2014/main" id="{6F2C0DEC-2451-0E52-A8F3-4F9A20D85786}"/>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69" name="Oval 125">
              <a:extLst>
                <a:ext uri="{FF2B5EF4-FFF2-40B4-BE49-F238E27FC236}">
                  <a16:creationId xmlns:a16="http://schemas.microsoft.com/office/drawing/2014/main" id="{AFF760E4-729C-CC3B-058F-CD44084969FF}"/>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0" name="Oval 126">
              <a:extLst>
                <a:ext uri="{FF2B5EF4-FFF2-40B4-BE49-F238E27FC236}">
                  <a16:creationId xmlns:a16="http://schemas.microsoft.com/office/drawing/2014/main" id="{B5FE7535-CE9A-8693-59A2-2F5050D89147}"/>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1" name="Oval 127">
              <a:extLst>
                <a:ext uri="{FF2B5EF4-FFF2-40B4-BE49-F238E27FC236}">
                  <a16:creationId xmlns:a16="http://schemas.microsoft.com/office/drawing/2014/main" id="{F30E8242-F833-BF96-1ED8-51B6D28CE305}"/>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2" name="Oval 128">
              <a:extLst>
                <a:ext uri="{FF2B5EF4-FFF2-40B4-BE49-F238E27FC236}">
                  <a16:creationId xmlns:a16="http://schemas.microsoft.com/office/drawing/2014/main" id="{ADAE215F-A8C0-E6E5-1984-54BE733B949C}"/>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3" name="Oval 129">
              <a:extLst>
                <a:ext uri="{FF2B5EF4-FFF2-40B4-BE49-F238E27FC236}">
                  <a16:creationId xmlns:a16="http://schemas.microsoft.com/office/drawing/2014/main" id="{5C83E98C-E489-6994-5553-F178EE7A2D94}"/>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4" name="Oval 130">
              <a:extLst>
                <a:ext uri="{FF2B5EF4-FFF2-40B4-BE49-F238E27FC236}">
                  <a16:creationId xmlns:a16="http://schemas.microsoft.com/office/drawing/2014/main" id="{8739F658-0AD5-B0E8-014C-531217E98D4F}"/>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5" name="Oval 131">
              <a:extLst>
                <a:ext uri="{FF2B5EF4-FFF2-40B4-BE49-F238E27FC236}">
                  <a16:creationId xmlns:a16="http://schemas.microsoft.com/office/drawing/2014/main" id="{CF828DCB-DF2C-1362-019C-F91B75896E8F}"/>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6" name="Oval 132">
              <a:extLst>
                <a:ext uri="{FF2B5EF4-FFF2-40B4-BE49-F238E27FC236}">
                  <a16:creationId xmlns:a16="http://schemas.microsoft.com/office/drawing/2014/main" id="{2E1C1D19-6DFC-CB85-DCEF-2ADE01DD4784}"/>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7" name="Oval 133">
              <a:extLst>
                <a:ext uri="{FF2B5EF4-FFF2-40B4-BE49-F238E27FC236}">
                  <a16:creationId xmlns:a16="http://schemas.microsoft.com/office/drawing/2014/main" id="{EC088846-06E2-3DFF-6C16-3D3F88FB17D4}"/>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8" name="Oval 134">
              <a:extLst>
                <a:ext uri="{FF2B5EF4-FFF2-40B4-BE49-F238E27FC236}">
                  <a16:creationId xmlns:a16="http://schemas.microsoft.com/office/drawing/2014/main" id="{9AAD5F1D-D268-5C2C-D5B3-973DA4E8D7EF}"/>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79" name="Oval 135">
              <a:extLst>
                <a:ext uri="{FF2B5EF4-FFF2-40B4-BE49-F238E27FC236}">
                  <a16:creationId xmlns:a16="http://schemas.microsoft.com/office/drawing/2014/main" id="{E99F991E-CE39-31AA-EFFD-8127F97700DF}"/>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0" name="Oval 136">
              <a:extLst>
                <a:ext uri="{FF2B5EF4-FFF2-40B4-BE49-F238E27FC236}">
                  <a16:creationId xmlns:a16="http://schemas.microsoft.com/office/drawing/2014/main" id="{9B6D0FD6-CF4B-7628-496D-32FEFCF70552}"/>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1" name="Oval 137">
              <a:extLst>
                <a:ext uri="{FF2B5EF4-FFF2-40B4-BE49-F238E27FC236}">
                  <a16:creationId xmlns:a16="http://schemas.microsoft.com/office/drawing/2014/main" id="{78680AD3-6049-C626-B954-5317C6295AB3}"/>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2" name="Oval 138">
              <a:extLst>
                <a:ext uri="{FF2B5EF4-FFF2-40B4-BE49-F238E27FC236}">
                  <a16:creationId xmlns:a16="http://schemas.microsoft.com/office/drawing/2014/main" id="{CF770B2F-B12D-F3F4-652E-52536B371D6B}"/>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3" name="Oval 139">
              <a:extLst>
                <a:ext uri="{FF2B5EF4-FFF2-40B4-BE49-F238E27FC236}">
                  <a16:creationId xmlns:a16="http://schemas.microsoft.com/office/drawing/2014/main" id="{2B287F7F-7170-B363-A97A-54AF4B4395BD}"/>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4" name="Oval 140">
              <a:extLst>
                <a:ext uri="{FF2B5EF4-FFF2-40B4-BE49-F238E27FC236}">
                  <a16:creationId xmlns:a16="http://schemas.microsoft.com/office/drawing/2014/main" id="{86BCC651-C527-811F-C8C7-6D7CB37FE888}"/>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5" name="Oval 141">
              <a:extLst>
                <a:ext uri="{FF2B5EF4-FFF2-40B4-BE49-F238E27FC236}">
                  <a16:creationId xmlns:a16="http://schemas.microsoft.com/office/drawing/2014/main" id="{5F9D8CBE-C427-001D-241D-C66D7973BD2F}"/>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6" name="Oval 142">
              <a:extLst>
                <a:ext uri="{FF2B5EF4-FFF2-40B4-BE49-F238E27FC236}">
                  <a16:creationId xmlns:a16="http://schemas.microsoft.com/office/drawing/2014/main" id="{06FEBE31-7189-2AAB-7887-9B24195A82AE}"/>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7" name="Oval 143">
              <a:extLst>
                <a:ext uri="{FF2B5EF4-FFF2-40B4-BE49-F238E27FC236}">
                  <a16:creationId xmlns:a16="http://schemas.microsoft.com/office/drawing/2014/main" id="{349A1CC1-F2CD-5F0A-CEDA-E49052BBB881}"/>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8" name="Oval 144">
              <a:extLst>
                <a:ext uri="{FF2B5EF4-FFF2-40B4-BE49-F238E27FC236}">
                  <a16:creationId xmlns:a16="http://schemas.microsoft.com/office/drawing/2014/main" id="{5B21D4EA-EEE1-4EF7-FD64-1B9959BD8F0D}"/>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89" name="Oval 145">
              <a:extLst>
                <a:ext uri="{FF2B5EF4-FFF2-40B4-BE49-F238E27FC236}">
                  <a16:creationId xmlns:a16="http://schemas.microsoft.com/office/drawing/2014/main" id="{521DA69F-85D0-32D6-0CE0-8FF15285B0EB}"/>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0" name="Oval 146">
              <a:extLst>
                <a:ext uri="{FF2B5EF4-FFF2-40B4-BE49-F238E27FC236}">
                  <a16:creationId xmlns:a16="http://schemas.microsoft.com/office/drawing/2014/main" id="{142AFAB8-5024-CC87-4098-CDC80AE5F979}"/>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1" name="Oval 147">
              <a:extLst>
                <a:ext uri="{FF2B5EF4-FFF2-40B4-BE49-F238E27FC236}">
                  <a16:creationId xmlns:a16="http://schemas.microsoft.com/office/drawing/2014/main" id="{C3FCA2C3-0C47-F551-F9F7-D3C52D84989F}"/>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2" name="Oval 148">
              <a:extLst>
                <a:ext uri="{FF2B5EF4-FFF2-40B4-BE49-F238E27FC236}">
                  <a16:creationId xmlns:a16="http://schemas.microsoft.com/office/drawing/2014/main" id="{67B98FB2-77C8-5AC7-BA1B-074F2B5DC4C3}"/>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3" name="Oval 149">
              <a:extLst>
                <a:ext uri="{FF2B5EF4-FFF2-40B4-BE49-F238E27FC236}">
                  <a16:creationId xmlns:a16="http://schemas.microsoft.com/office/drawing/2014/main" id="{296C6659-46FC-5E17-A069-897D528E7F59}"/>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4" name="Oval 150">
              <a:extLst>
                <a:ext uri="{FF2B5EF4-FFF2-40B4-BE49-F238E27FC236}">
                  <a16:creationId xmlns:a16="http://schemas.microsoft.com/office/drawing/2014/main" id="{FE931EF9-9283-1643-E79F-99313EC69780}"/>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5" name="Oval 151">
              <a:extLst>
                <a:ext uri="{FF2B5EF4-FFF2-40B4-BE49-F238E27FC236}">
                  <a16:creationId xmlns:a16="http://schemas.microsoft.com/office/drawing/2014/main" id="{433A0301-9B69-018D-12D7-FB87B46EAAD4}"/>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6" name="Oval 152">
              <a:extLst>
                <a:ext uri="{FF2B5EF4-FFF2-40B4-BE49-F238E27FC236}">
                  <a16:creationId xmlns:a16="http://schemas.microsoft.com/office/drawing/2014/main" id="{A73E19A8-AF01-A2FC-B6B2-C8018F199537}"/>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7" name="Oval 153">
              <a:extLst>
                <a:ext uri="{FF2B5EF4-FFF2-40B4-BE49-F238E27FC236}">
                  <a16:creationId xmlns:a16="http://schemas.microsoft.com/office/drawing/2014/main" id="{DDCCB782-5301-A362-41FC-CFF4F8B3678B}"/>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8" name="Oval 154">
              <a:extLst>
                <a:ext uri="{FF2B5EF4-FFF2-40B4-BE49-F238E27FC236}">
                  <a16:creationId xmlns:a16="http://schemas.microsoft.com/office/drawing/2014/main" id="{EAF88103-AF96-66AB-C554-AC6EB04C3198}"/>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299" name="Oval 155">
              <a:extLst>
                <a:ext uri="{FF2B5EF4-FFF2-40B4-BE49-F238E27FC236}">
                  <a16:creationId xmlns:a16="http://schemas.microsoft.com/office/drawing/2014/main" id="{3AE7702D-1253-B448-8182-F3F85A4C526D}"/>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0" name="Oval 156">
              <a:extLst>
                <a:ext uri="{FF2B5EF4-FFF2-40B4-BE49-F238E27FC236}">
                  <a16:creationId xmlns:a16="http://schemas.microsoft.com/office/drawing/2014/main" id="{FD671170-B900-59B0-5D33-4EF68D361884}"/>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1" name="Oval 157">
              <a:extLst>
                <a:ext uri="{FF2B5EF4-FFF2-40B4-BE49-F238E27FC236}">
                  <a16:creationId xmlns:a16="http://schemas.microsoft.com/office/drawing/2014/main" id="{D6591499-CC24-2B69-49FB-B062B5DFB5E9}"/>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2" name="Oval 158">
              <a:extLst>
                <a:ext uri="{FF2B5EF4-FFF2-40B4-BE49-F238E27FC236}">
                  <a16:creationId xmlns:a16="http://schemas.microsoft.com/office/drawing/2014/main" id="{98CA95EB-0D4A-BC51-C3E4-B9F6A2D3060F}"/>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3" name="Oval 159">
              <a:extLst>
                <a:ext uri="{FF2B5EF4-FFF2-40B4-BE49-F238E27FC236}">
                  <a16:creationId xmlns:a16="http://schemas.microsoft.com/office/drawing/2014/main" id="{1CA3375C-7DCF-D506-5924-3AB0AA9B1AD3}"/>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4" name="Oval 160">
              <a:extLst>
                <a:ext uri="{FF2B5EF4-FFF2-40B4-BE49-F238E27FC236}">
                  <a16:creationId xmlns:a16="http://schemas.microsoft.com/office/drawing/2014/main" id="{DD0369BD-449E-3B36-8975-FF76BEDB6971}"/>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5" name="Oval 161">
              <a:extLst>
                <a:ext uri="{FF2B5EF4-FFF2-40B4-BE49-F238E27FC236}">
                  <a16:creationId xmlns:a16="http://schemas.microsoft.com/office/drawing/2014/main" id="{33C253AA-F43B-02D3-8617-8248A5990E38}"/>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6" name="Oval 162">
              <a:extLst>
                <a:ext uri="{FF2B5EF4-FFF2-40B4-BE49-F238E27FC236}">
                  <a16:creationId xmlns:a16="http://schemas.microsoft.com/office/drawing/2014/main" id="{C35370C3-4424-9F74-60ED-41FC43FF974F}"/>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7" name="Oval 163">
              <a:extLst>
                <a:ext uri="{FF2B5EF4-FFF2-40B4-BE49-F238E27FC236}">
                  <a16:creationId xmlns:a16="http://schemas.microsoft.com/office/drawing/2014/main" id="{60EBB033-CD74-BA4A-796B-8894F488D21C}"/>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8" name="Oval 164">
              <a:extLst>
                <a:ext uri="{FF2B5EF4-FFF2-40B4-BE49-F238E27FC236}">
                  <a16:creationId xmlns:a16="http://schemas.microsoft.com/office/drawing/2014/main" id="{E474914D-A29A-475E-3981-D59A050706FB}"/>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09" name="Oval 165">
              <a:extLst>
                <a:ext uri="{FF2B5EF4-FFF2-40B4-BE49-F238E27FC236}">
                  <a16:creationId xmlns:a16="http://schemas.microsoft.com/office/drawing/2014/main" id="{8FAABEF2-001E-4D1B-2CD5-BCEC64D4375C}"/>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0" name="Oval 166">
              <a:extLst>
                <a:ext uri="{FF2B5EF4-FFF2-40B4-BE49-F238E27FC236}">
                  <a16:creationId xmlns:a16="http://schemas.microsoft.com/office/drawing/2014/main" id="{61481E74-FBB0-DEE3-136E-53E8397967B7}"/>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1" name="Oval 167">
              <a:extLst>
                <a:ext uri="{FF2B5EF4-FFF2-40B4-BE49-F238E27FC236}">
                  <a16:creationId xmlns:a16="http://schemas.microsoft.com/office/drawing/2014/main" id="{3D5369C7-4650-F3BE-7C87-D24C18C15D9D}"/>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2" name="Oval 168">
              <a:extLst>
                <a:ext uri="{FF2B5EF4-FFF2-40B4-BE49-F238E27FC236}">
                  <a16:creationId xmlns:a16="http://schemas.microsoft.com/office/drawing/2014/main" id="{C9505D0F-EEF1-25E3-5263-5B7B03ADD528}"/>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3" name="Oval 169">
              <a:extLst>
                <a:ext uri="{FF2B5EF4-FFF2-40B4-BE49-F238E27FC236}">
                  <a16:creationId xmlns:a16="http://schemas.microsoft.com/office/drawing/2014/main" id="{E677669A-D8D7-72BD-642F-70C4F20350B9}"/>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4" name="Oval 170">
              <a:extLst>
                <a:ext uri="{FF2B5EF4-FFF2-40B4-BE49-F238E27FC236}">
                  <a16:creationId xmlns:a16="http://schemas.microsoft.com/office/drawing/2014/main" id="{6C459860-0476-EB66-0497-F9E5E2D28A4C}"/>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5" name="Oval 171">
              <a:extLst>
                <a:ext uri="{FF2B5EF4-FFF2-40B4-BE49-F238E27FC236}">
                  <a16:creationId xmlns:a16="http://schemas.microsoft.com/office/drawing/2014/main" id="{2DDC0F3C-AD5F-895C-7818-1C5C00F06140}"/>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6" name="Oval 172">
              <a:extLst>
                <a:ext uri="{FF2B5EF4-FFF2-40B4-BE49-F238E27FC236}">
                  <a16:creationId xmlns:a16="http://schemas.microsoft.com/office/drawing/2014/main" id="{8E2387C6-3088-9720-B4E6-73C25A466BEA}"/>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7" name="Oval 173">
              <a:extLst>
                <a:ext uri="{FF2B5EF4-FFF2-40B4-BE49-F238E27FC236}">
                  <a16:creationId xmlns:a16="http://schemas.microsoft.com/office/drawing/2014/main" id="{A6BDD04D-7A14-297D-00FE-9C8B2E81978E}"/>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8" name="Oval 174">
              <a:extLst>
                <a:ext uri="{FF2B5EF4-FFF2-40B4-BE49-F238E27FC236}">
                  <a16:creationId xmlns:a16="http://schemas.microsoft.com/office/drawing/2014/main" id="{1B964C7D-114B-9A09-3D52-DFFFB2740E4E}"/>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19" name="Oval 175">
              <a:extLst>
                <a:ext uri="{FF2B5EF4-FFF2-40B4-BE49-F238E27FC236}">
                  <a16:creationId xmlns:a16="http://schemas.microsoft.com/office/drawing/2014/main" id="{87B23D7E-6C73-6A30-A056-9A473C7ACC02}"/>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0" name="Oval 176">
              <a:extLst>
                <a:ext uri="{FF2B5EF4-FFF2-40B4-BE49-F238E27FC236}">
                  <a16:creationId xmlns:a16="http://schemas.microsoft.com/office/drawing/2014/main" id="{D7D9B60B-39DC-6801-FB1D-91AD4CBC1295}"/>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1" name="Oval 177">
              <a:extLst>
                <a:ext uri="{FF2B5EF4-FFF2-40B4-BE49-F238E27FC236}">
                  <a16:creationId xmlns:a16="http://schemas.microsoft.com/office/drawing/2014/main" id="{344EC6E0-0F46-161C-6A0A-22CA331A6388}"/>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2" name="Oval 178">
              <a:extLst>
                <a:ext uri="{FF2B5EF4-FFF2-40B4-BE49-F238E27FC236}">
                  <a16:creationId xmlns:a16="http://schemas.microsoft.com/office/drawing/2014/main" id="{C2E07B1D-9CB2-4CF9-B508-D4845F4E4FDD}"/>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3" name="Oval 179">
              <a:extLst>
                <a:ext uri="{FF2B5EF4-FFF2-40B4-BE49-F238E27FC236}">
                  <a16:creationId xmlns:a16="http://schemas.microsoft.com/office/drawing/2014/main" id="{BF8F8436-22F3-A015-35D2-45CCB30E4B6D}"/>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4" name="Oval 180">
              <a:extLst>
                <a:ext uri="{FF2B5EF4-FFF2-40B4-BE49-F238E27FC236}">
                  <a16:creationId xmlns:a16="http://schemas.microsoft.com/office/drawing/2014/main" id="{D7F0165E-6718-0E4F-B9D2-A4C287FBDEFB}"/>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5" name="Oval 181">
              <a:extLst>
                <a:ext uri="{FF2B5EF4-FFF2-40B4-BE49-F238E27FC236}">
                  <a16:creationId xmlns:a16="http://schemas.microsoft.com/office/drawing/2014/main" id="{EB4409B0-4020-086A-2DB2-09E4D00C326D}"/>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6" name="Oval 182">
              <a:extLst>
                <a:ext uri="{FF2B5EF4-FFF2-40B4-BE49-F238E27FC236}">
                  <a16:creationId xmlns:a16="http://schemas.microsoft.com/office/drawing/2014/main" id="{62D3C11F-F46B-FA2E-F24B-23B4EE89AF82}"/>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7" name="Oval 183">
              <a:extLst>
                <a:ext uri="{FF2B5EF4-FFF2-40B4-BE49-F238E27FC236}">
                  <a16:creationId xmlns:a16="http://schemas.microsoft.com/office/drawing/2014/main" id="{DE9246EB-737A-4B8A-C4EF-8E0EF5E8A125}"/>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8" name="Oval 184">
              <a:extLst>
                <a:ext uri="{FF2B5EF4-FFF2-40B4-BE49-F238E27FC236}">
                  <a16:creationId xmlns:a16="http://schemas.microsoft.com/office/drawing/2014/main" id="{6EDF0D52-5B6D-7EF6-E1AD-E13074E40920}"/>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29" name="Oval 185">
              <a:extLst>
                <a:ext uri="{FF2B5EF4-FFF2-40B4-BE49-F238E27FC236}">
                  <a16:creationId xmlns:a16="http://schemas.microsoft.com/office/drawing/2014/main" id="{C5AD6360-6991-C5B1-BE22-0183E4C2F6B9}"/>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0" name="Oval 186">
              <a:extLst>
                <a:ext uri="{FF2B5EF4-FFF2-40B4-BE49-F238E27FC236}">
                  <a16:creationId xmlns:a16="http://schemas.microsoft.com/office/drawing/2014/main" id="{20E56FFF-0CE7-03CB-6956-340F1594F3BA}"/>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1" name="Oval 187">
              <a:extLst>
                <a:ext uri="{FF2B5EF4-FFF2-40B4-BE49-F238E27FC236}">
                  <a16:creationId xmlns:a16="http://schemas.microsoft.com/office/drawing/2014/main" id="{C54167B1-5105-8171-6557-5E0D8982C82C}"/>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2" name="Oval 188">
              <a:extLst>
                <a:ext uri="{FF2B5EF4-FFF2-40B4-BE49-F238E27FC236}">
                  <a16:creationId xmlns:a16="http://schemas.microsoft.com/office/drawing/2014/main" id="{7E48E007-BCD9-BE68-4201-BDB77FE0B8C1}"/>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3" name="Oval 189">
              <a:extLst>
                <a:ext uri="{FF2B5EF4-FFF2-40B4-BE49-F238E27FC236}">
                  <a16:creationId xmlns:a16="http://schemas.microsoft.com/office/drawing/2014/main" id="{823E0B3C-1569-70B1-888E-12A13489214A}"/>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4" name="Oval 190">
              <a:extLst>
                <a:ext uri="{FF2B5EF4-FFF2-40B4-BE49-F238E27FC236}">
                  <a16:creationId xmlns:a16="http://schemas.microsoft.com/office/drawing/2014/main" id="{5B69F913-6779-AE1A-6992-862D4AA980C4}"/>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5" name="Oval 191">
              <a:extLst>
                <a:ext uri="{FF2B5EF4-FFF2-40B4-BE49-F238E27FC236}">
                  <a16:creationId xmlns:a16="http://schemas.microsoft.com/office/drawing/2014/main" id="{6159D563-2125-BD52-287E-D8CB5E29EB9D}"/>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6" name="Oval 192">
              <a:extLst>
                <a:ext uri="{FF2B5EF4-FFF2-40B4-BE49-F238E27FC236}">
                  <a16:creationId xmlns:a16="http://schemas.microsoft.com/office/drawing/2014/main" id="{77AA5457-E8FC-E6E3-155E-D3E9C8D6B945}"/>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7" name="Oval 193">
              <a:extLst>
                <a:ext uri="{FF2B5EF4-FFF2-40B4-BE49-F238E27FC236}">
                  <a16:creationId xmlns:a16="http://schemas.microsoft.com/office/drawing/2014/main" id="{3A40D605-D241-5126-D5BA-D844F874156C}"/>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8" name="Oval 194">
              <a:extLst>
                <a:ext uri="{FF2B5EF4-FFF2-40B4-BE49-F238E27FC236}">
                  <a16:creationId xmlns:a16="http://schemas.microsoft.com/office/drawing/2014/main" id="{0AB14097-110D-468F-1030-A2790D295D5D}"/>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39" name="Oval 195">
              <a:extLst>
                <a:ext uri="{FF2B5EF4-FFF2-40B4-BE49-F238E27FC236}">
                  <a16:creationId xmlns:a16="http://schemas.microsoft.com/office/drawing/2014/main" id="{A0ADC0C0-F5CB-3CE8-D7AA-DDED25539ADB}"/>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0" name="Oval 196">
              <a:extLst>
                <a:ext uri="{FF2B5EF4-FFF2-40B4-BE49-F238E27FC236}">
                  <a16:creationId xmlns:a16="http://schemas.microsoft.com/office/drawing/2014/main" id="{335564B1-197C-6041-8B9B-75CA5DAD7469}"/>
                </a:ext>
              </a:extLst>
            </p:cNvPr>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1" name="Oval 197">
              <a:extLst>
                <a:ext uri="{FF2B5EF4-FFF2-40B4-BE49-F238E27FC236}">
                  <a16:creationId xmlns:a16="http://schemas.microsoft.com/office/drawing/2014/main" id="{E8B1A09C-0112-4E50-59FD-DB3CAF3E0F90}"/>
                </a:ext>
              </a:extLst>
            </p:cNvPr>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2" name="Oval 198">
              <a:extLst>
                <a:ext uri="{FF2B5EF4-FFF2-40B4-BE49-F238E27FC236}">
                  <a16:creationId xmlns:a16="http://schemas.microsoft.com/office/drawing/2014/main" id="{9E57C0D3-7E58-49D4-1A81-392B283CD16C}"/>
                </a:ext>
              </a:extLst>
            </p:cNvPr>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3" name="Oval 199">
              <a:extLst>
                <a:ext uri="{FF2B5EF4-FFF2-40B4-BE49-F238E27FC236}">
                  <a16:creationId xmlns:a16="http://schemas.microsoft.com/office/drawing/2014/main" id="{52441CC6-61E8-4552-C750-322F332F6A9C}"/>
                </a:ext>
              </a:extLst>
            </p:cNvPr>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4" name="Oval 200">
              <a:extLst>
                <a:ext uri="{FF2B5EF4-FFF2-40B4-BE49-F238E27FC236}">
                  <a16:creationId xmlns:a16="http://schemas.microsoft.com/office/drawing/2014/main" id="{82E1AF14-C0CE-1408-A68D-A595121714B4}"/>
                </a:ext>
              </a:extLst>
            </p:cNvPr>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5" name="Oval 201">
              <a:extLst>
                <a:ext uri="{FF2B5EF4-FFF2-40B4-BE49-F238E27FC236}">
                  <a16:creationId xmlns:a16="http://schemas.microsoft.com/office/drawing/2014/main" id="{58EEAD29-EC77-7F0F-C10A-5BA0BDA954C5}"/>
                </a:ext>
              </a:extLst>
            </p:cNvPr>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6" name="Oval 202">
              <a:extLst>
                <a:ext uri="{FF2B5EF4-FFF2-40B4-BE49-F238E27FC236}">
                  <a16:creationId xmlns:a16="http://schemas.microsoft.com/office/drawing/2014/main" id="{D13FAA4E-DECD-7B5D-372F-DAF312BDA4B3}"/>
                </a:ext>
              </a:extLst>
            </p:cNvPr>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7" name="Oval 203">
              <a:extLst>
                <a:ext uri="{FF2B5EF4-FFF2-40B4-BE49-F238E27FC236}">
                  <a16:creationId xmlns:a16="http://schemas.microsoft.com/office/drawing/2014/main" id="{EB8808BA-A45B-778A-59E4-82824DE0BC79}"/>
                </a:ext>
              </a:extLst>
            </p:cNvPr>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8" name="Oval 204">
              <a:extLst>
                <a:ext uri="{FF2B5EF4-FFF2-40B4-BE49-F238E27FC236}">
                  <a16:creationId xmlns:a16="http://schemas.microsoft.com/office/drawing/2014/main" id="{9E20AC6D-8097-9A9B-3F41-E61CCE171765}"/>
                </a:ext>
              </a:extLst>
            </p:cNvPr>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49" name="Oval 205">
              <a:extLst>
                <a:ext uri="{FF2B5EF4-FFF2-40B4-BE49-F238E27FC236}">
                  <a16:creationId xmlns:a16="http://schemas.microsoft.com/office/drawing/2014/main" id="{BD424269-9AFB-175A-7DEA-F9237C10BE90}"/>
                </a:ext>
              </a:extLst>
            </p:cNvPr>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0" name="Oval 206">
              <a:extLst>
                <a:ext uri="{FF2B5EF4-FFF2-40B4-BE49-F238E27FC236}">
                  <a16:creationId xmlns:a16="http://schemas.microsoft.com/office/drawing/2014/main" id="{199680BA-BE02-CB94-F282-3FCC5D62477B}"/>
                </a:ext>
              </a:extLst>
            </p:cNvPr>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1" name="Oval 207">
              <a:extLst>
                <a:ext uri="{FF2B5EF4-FFF2-40B4-BE49-F238E27FC236}">
                  <a16:creationId xmlns:a16="http://schemas.microsoft.com/office/drawing/2014/main" id="{D6F521D0-E51D-9DB2-0CB8-7436C4A8802E}"/>
                </a:ext>
              </a:extLst>
            </p:cNvPr>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2" name="Oval 208">
              <a:extLst>
                <a:ext uri="{FF2B5EF4-FFF2-40B4-BE49-F238E27FC236}">
                  <a16:creationId xmlns:a16="http://schemas.microsoft.com/office/drawing/2014/main" id="{190E1A80-57F5-F134-33AA-026F3E305ED8}"/>
                </a:ext>
              </a:extLst>
            </p:cNvPr>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3" name="Oval 209">
              <a:extLst>
                <a:ext uri="{FF2B5EF4-FFF2-40B4-BE49-F238E27FC236}">
                  <a16:creationId xmlns:a16="http://schemas.microsoft.com/office/drawing/2014/main" id="{0FA25DE5-E8B4-789F-AE7B-C023B34F3B56}"/>
                </a:ext>
              </a:extLst>
            </p:cNvPr>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4" name="Oval 210">
              <a:extLst>
                <a:ext uri="{FF2B5EF4-FFF2-40B4-BE49-F238E27FC236}">
                  <a16:creationId xmlns:a16="http://schemas.microsoft.com/office/drawing/2014/main" id="{DEA5C9E4-82D7-0B9F-BBA6-B19ED32D157A}"/>
                </a:ext>
              </a:extLst>
            </p:cNvPr>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5" name="Oval 211">
              <a:extLst>
                <a:ext uri="{FF2B5EF4-FFF2-40B4-BE49-F238E27FC236}">
                  <a16:creationId xmlns:a16="http://schemas.microsoft.com/office/drawing/2014/main" id="{75615044-DB51-A227-ECBB-C00C498DC625}"/>
                </a:ext>
              </a:extLst>
            </p:cNvPr>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6" name="Oval 212">
              <a:extLst>
                <a:ext uri="{FF2B5EF4-FFF2-40B4-BE49-F238E27FC236}">
                  <a16:creationId xmlns:a16="http://schemas.microsoft.com/office/drawing/2014/main" id="{89F193FE-3374-A1A1-090D-42BDCE5677B2}"/>
                </a:ext>
              </a:extLst>
            </p:cNvPr>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7" name="Oval 213">
              <a:extLst>
                <a:ext uri="{FF2B5EF4-FFF2-40B4-BE49-F238E27FC236}">
                  <a16:creationId xmlns:a16="http://schemas.microsoft.com/office/drawing/2014/main" id="{794BC4D8-22CA-7F6A-5B34-58C2D73D7C7F}"/>
                </a:ext>
              </a:extLst>
            </p:cNvPr>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8" name="Oval 214">
              <a:extLst>
                <a:ext uri="{FF2B5EF4-FFF2-40B4-BE49-F238E27FC236}">
                  <a16:creationId xmlns:a16="http://schemas.microsoft.com/office/drawing/2014/main" id="{F3DD11D2-16FF-D65E-CDC8-04A8C404560E}"/>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59" name="Oval 215">
              <a:extLst>
                <a:ext uri="{FF2B5EF4-FFF2-40B4-BE49-F238E27FC236}">
                  <a16:creationId xmlns:a16="http://schemas.microsoft.com/office/drawing/2014/main" id="{FBE265E8-B3DA-55D7-22E6-B983E24E7C87}"/>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60" name="Oval 216">
              <a:extLst>
                <a:ext uri="{FF2B5EF4-FFF2-40B4-BE49-F238E27FC236}">
                  <a16:creationId xmlns:a16="http://schemas.microsoft.com/office/drawing/2014/main" id="{782A3EC9-AA1B-353C-D35C-88B2EC5D2A17}"/>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361" name="Oval 217">
              <a:extLst>
                <a:ext uri="{FF2B5EF4-FFF2-40B4-BE49-F238E27FC236}">
                  <a16:creationId xmlns:a16="http://schemas.microsoft.com/office/drawing/2014/main" id="{AE20AFE4-667E-76EC-EC0D-B33FF232E53E}"/>
                </a:ext>
              </a:extLst>
            </p:cNvPr>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6362" name="Rectangle 218">
            <a:extLst>
              <a:ext uri="{FF2B5EF4-FFF2-40B4-BE49-F238E27FC236}">
                <a16:creationId xmlns:a16="http://schemas.microsoft.com/office/drawing/2014/main" id="{D080F751-16EC-9FEF-4414-2BF3ABD24E81}"/>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DC674DD-6D41-46C7-AD49-8F094F8163D0}" type="slidenum">
              <a:rPr lang="en-GB" altLang="en-US"/>
              <a:pPr/>
              <a:t>‹#›</a:t>
            </a:fld>
            <a:endParaRPr lang="en-GB" altLang="en-US"/>
          </a:p>
        </p:txBody>
      </p:sp>
      <p:sp>
        <p:nvSpPr>
          <p:cNvPr id="6363" name="Rectangle 219">
            <a:extLst>
              <a:ext uri="{FF2B5EF4-FFF2-40B4-BE49-F238E27FC236}">
                <a16:creationId xmlns:a16="http://schemas.microsoft.com/office/drawing/2014/main" id="{DEE2D62A-811D-F403-F33E-60C4FA2467D0}"/>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ltLang="en-US"/>
          </a:p>
        </p:txBody>
      </p:sp>
      <p:sp>
        <p:nvSpPr>
          <p:cNvPr id="6364" name="Rectangle 220">
            <a:extLst>
              <a:ext uri="{FF2B5EF4-FFF2-40B4-BE49-F238E27FC236}">
                <a16:creationId xmlns:a16="http://schemas.microsoft.com/office/drawing/2014/main" id="{45FEE764-9769-B072-A2D7-3A91C299CD3C}"/>
              </a:ext>
            </a:extLst>
          </p:cNvPr>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ltLang="en-US"/>
          </a:p>
        </p:txBody>
      </p:sp>
      <p:sp>
        <p:nvSpPr>
          <p:cNvPr id="6365" name="Rectangle 221">
            <a:extLst>
              <a:ext uri="{FF2B5EF4-FFF2-40B4-BE49-F238E27FC236}">
                <a16:creationId xmlns:a16="http://schemas.microsoft.com/office/drawing/2014/main" id="{FF03AB14-C93B-70BB-E2CB-DC0779D51E56}"/>
              </a:ext>
            </a:extLst>
          </p:cNvPr>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366" name="Rectangle 222">
            <a:extLst>
              <a:ext uri="{FF2B5EF4-FFF2-40B4-BE49-F238E27FC236}">
                <a16:creationId xmlns:a16="http://schemas.microsoft.com/office/drawing/2014/main" id="{634610DC-9510-8B1A-7E6D-A9ACFDCE945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3"/>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3"/>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53438857-8B25-214D-AA15-5834AC5F8077}"/>
              </a:ext>
            </a:extLst>
          </p:cNvPr>
          <p:cNvSpPr>
            <a:spLocks noGrp="1" noChangeArrowheads="1"/>
          </p:cNvSpPr>
          <p:nvPr>
            <p:ph type="ctrTitle" idx="4294967295"/>
          </p:nvPr>
        </p:nvSpPr>
        <p:spPr>
          <a:xfrm>
            <a:off x="900113" y="476250"/>
            <a:ext cx="7705725" cy="2447925"/>
          </a:xfrm>
        </p:spPr>
        <p:txBody>
          <a:bodyPr/>
          <a:lstStyle/>
          <a:p>
            <a:r>
              <a:rPr lang="en-GB" altLang="en-US" sz="5400" b="1">
                <a:solidFill>
                  <a:srgbClr val="FF0000"/>
                </a:solidFill>
                <a:latin typeface="Comic Sans MS" panose="030F0702030302020204" pitchFamily="66" charset="0"/>
              </a:rPr>
              <a:t>Rocks and Weathering</a:t>
            </a:r>
            <a:br>
              <a:rPr lang="en-GB" altLang="en-US" sz="5400" b="1">
                <a:solidFill>
                  <a:srgbClr val="FF0000"/>
                </a:solidFill>
                <a:latin typeface="Comic Sans MS" panose="030F0702030302020204" pitchFamily="66" charset="0"/>
              </a:rPr>
            </a:br>
            <a:r>
              <a:rPr lang="en-GB" altLang="en-US" sz="5400" b="1">
                <a:solidFill>
                  <a:srgbClr val="FF0000"/>
                </a:solidFill>
                <a:latin typeface="Comic Sans MS" panose="030F0702030302020204" pitchFamily="66" charset="0"/>
              </a:rPr>
              <a:t>Rock Cycle</a:t>
            </a:r>
          </a:p>
        </p:txBody>
      </p:sp>
      <p:pic>
        <p:nvPicPr>
          <p:cNvPr id="2055" name="Picture 7">
            <a:extLst>
              <a:ext uri="{FF2B5EF4-FFF2-40B4-BE49-F238E27FC236}">
                <a16:creationId xmlns:a16="http://schemas.microsoft.com/office/drawing/2014/main" id="{A2E28A6E-9E4B-3A4A-4382-9470472E61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924175"/>
            <a:ext cx="3816350" cy="2862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a:extLst>
              <a:ext uri="{FF2B5EF4-FFF2-40B4-BE49-F238E27FC236}">
                <a16:creationId xmlns:a16="http://schemas.microsoft.com/office/drawing/2014/main" id="{DEF61852-6FD8-2CDF-1F20-A3FF789139E9}"/>
              </a:ext>
            </a:extLst>
          </p:cNvPr>
          <p:cNvSpPr>
            <a:spLocks noGrp="1" noChangeArrowheads="1"/>
          </p:cNvSpPr>
          <p:nvPr>
            <p:ph type="title"/>
          </p:nvPr>
        </p:nvSpPr>
        <p:spPr/>
        <p:txBody>
          <a:bodyPr/>
          <a:lstStyle/>
          <a:p>
            <a:r>
              <a:rPr lang="en-GB" altLang="en-US"/>
              <a:t>stalactite</a:t>
            </a:r>
          </a:p>
        </p:txBody>
      </p:sp>
      <p:pic>
        <p:nvPicPr>
          <p:cNvPr id="25604" name="Picture 4">
            <a:extLst>
              <a:ext uri="{FF2B5EF4-FFF2-40B4-BE49-F238E27FC236}">
                <a16:creationId xmlns:a16="http://schemas.microsoft.com/office/drawing/2014/main" id="{A62F90EA-5E65-1B0F-6B9C-D747DE74E623}"/>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03575" y="1341438"/>
            <a:ext cx="2827338" cy="5183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E5D85A7-D286-6FA8-39A5-28F0D316501F}"/>
              </a:ext>
            </a:extLst>
          </p:cNvPr>
          <p:cNvSpPr>
            <a:spLocks noGrp="1" noChangeArrowheads="1"/>
          </p:cNvSpPr>
          <p:nvPr>
            <p:ph type="title"/>
          </p:nvPr>
        </p:nvSpPr>
        <p:spPr/>
        <p:txBody>
          <a:bodyPr/>
          <a:lstStyle/>
          <a:p>
            <a:r>
              <a:rPr lang="en-GB" altLang="en-US" b="1"/>
              <a:t>Metamorphic rocks</a:t>
            </a:r>
          </a:p>
        </p:txBody>
      </p:sp>
      <p:sp>
        <p:nvSpPr>
          <p:cNvPr id="47107" name="Rectangle 3">
            <a:extLst>
              <a:ext uri="{FF2B5EF4-FFF2-40B4-BE49-F238E27FC236}">
                <a16:creationId xmlns:a16="http://schemas.microsoft.com/office/drawing/2014/main" id="{DC1D5C27-7A2A-A828-B92C-DEA00B83DB88}"/>
              </a:ext>
            </a:extLst>
          </p:cNvPr>
          <p:cNvSpPr>
            <a:spLocks noGrp="1" noChangeArrowheads="1"/>
          </p:cNvSpPr>
          <p:nvPr>
            <p:ph type="body" idx="1"/>
          </p:nvPr>
        </p:nvSpPr>
        <p:spPr/>
        <p:txBody>
          <a:bodyPr/>
          <a:lstStyle/>
          <a:p>
            <a:r>
              <a:rPr lang="en-GB" altLang="en-US" sz="2800" b="1"/>
              <a:t>are rocks that have "morphed" into another kind of rock. These rocks were once igneous or sedimentary rocks. How do sedimentary and igneous rocks change? The rocks are under tons and tons of pressure, which fosters heat build up, and this causes them to change. If you exam metamorphic rock samples closely, you'll discover how flattened some of the grains in the rock are.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a:extLst>
              <a:ext uri="{FF2B5EF4-FFF2-40B4-BE49-F238E27FC236}">
                <a16:creationId xmlns:a16="http://schemas.microsoft.com/office/drawing/2014/main" id="{12412025-45D5-CF07-4E5D-BF0A97F945A0}"/>
              </a:ext>
            </a:extLst>
          </p:cNvPr>
          <p:cNvSpPr>
            <a:spLocks noGrp="1" noChangeArrowheads="1"/>
          </p:cNvSpPr>
          <p:nvPr>
            <p:ph type="title"/>
          </p:nvPr>
        </p:nvSpPr>
        <p:spPr/>
        <p:txBody>
          <a:bodyPr/>
          <a:lstStyle/>
          <a:p>
            <a:r>
              <a:rPr lang="en-GB" altLang="en-US" sz="4000"/>
              <a:t>metamorphic</a:t>
            </a:r>
            <a:br>
              <a:rPr lang="en-GB" altLang="en-US" sz="4000"/>
            </a:br>
            <a:r>
              <a:rPr lang="en-GB" altLang="en-US" sz="4000"/>
              <a:t>Gneiss</a:t>
            </a:r>
          </a:p>
        </p:txBody>
      </p:sp>
      <p:pic>
        <p:nvPicPr>
          <p:cNvPr id="27652" name="Picture 4">
            <a:extLst>
              <a:ext uri="{FF2B5EF4-FFF2-40B4-BE49-F238E27FC236}">
                <a16:creationId xmlns:a16="http://schemas.microsoft.com/office/drawing/2014/main" id="{54A35ED7-D574-F9DB-97DA-2DA697580E4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8313" y="2060575"/>
            <a:ext cx="3959225" cy="2970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5" name="Text Box 7">
            <a:extLst>
              <a:ext uri="{FF2B5EF4-FFF2-40B4-BE49-F238E27FC236}">
                <a16:creationId xmlns:a16="http://schemas.microsoft.com/office/drawing/2014/main" id="{DDC947A4-9D4A-3C74-D91C-9831E5EE335B}"/>
              </a:ext>
            </a:extLst>
          </p:cNvPr>
          <p:cNvSpPr txBox="1">
            <a:spLocks noChangeArrowheads="1"/>
          </p:cNvSpPr>
          <p:nvPr/>
        </p:nvSpPr>
        <p:spPr bwMode="auto">
          <a:xfrm>
            <a:off x="4932363" y="2420938"/>
            <a:ext cx="374332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Gneiss rocks are metamorphic. These rocks may have been granite, which is an igneous rock, but heat and pressure changed it. You can see how the mineral grains in the rock were flattened through tremendous heat and pressure and are arranged in alternating patterns.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a:extLst>
              <a:ext uri="{FF2B5EF4-FFF2-40B4-BE49-F238E27FC236}">
                <a16:creationId xmlns:a16="http://schemas.microsoft.com/office/drawing/2014/main" id="{A25EBCBB-A930-F9E1-A485-FA8FD7E30B0B}"/>
              </a:ext>
            </a:extLst>
          </p:cNvPr>
          <p:cNvSpPr>
            <a:spLocks noGrp="1" noChangeArrowheads="1"/>
          </p:cNvSpPr>
          <p:nvPr>
            <p:ph type="title"/>
          </p:nvPr>
        </p:nvSpPr>
        <p:spPr/>
        <p:txBody>
          <a:bodyPr/>
          <a:lstStyle/>
          <a:p>
            <a:r>
              <a:rPr lang="en-GB" altLang="en-US" sz="4000"/>
              <a:t>Metamorphic</a:t>
            </a:r>
            <a:br>
              <a:rPr lang="en-GB" altLang="en-US" sz="4000"/>
            </a:br>
            <a:r>
              <a:rPr lang="en-GB" altLang="en-US" sz="4000"/>
              <a:t>schist</a:t>
            </a:r>
          </a:p>
        </p:txBody>
      </p:sp>
      <p:pic>
        <p:nvPicPr>
          <p:cNvPr id="29700" name="Picture 4">
            <a:extLst>
              <a:ext uri="{FF2B5EF4-FFF2-40B4-BE49-F238E27FC236}">
                <a16:creationId xmlns:a16="http://schemas.microsoft.com/office/drawing/2014/main" id="{9EE5CA0F-4695-9785-4126-FB84B4248B26}"/>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03800" y="2492375"/>
            <a:ext cx="3398838" cy="2549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4" name="Text Box 8">
            <a:extLst>
              <a:ext uri="{FF2B5EF4-FFF2-40B4-BE49-F238E27FC236}">
                <a16:creationId xmlns:a16="http://schemas.microsoft.com/office/drawing/2014/main" id="{EA95CDAA-68ED-8661-FD56-DB716D08FF3B}"/>
              </a:ext>
            </a:extLst>
          </p:cNvPr>
          <p:cNvSpPr txBox="1">
            <a:spLocks noChangeArrowheads="1"/>
          </p:cNvSpPr>
          <p:nvPr/>
        </p:nvSpPr>
        <p:spPr bwMode="auto">
          <a:xfrm>
            <a:off x="468313" y="2492375"/>
            <a:ext cx="38163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 Schist rocks are metamorphic. These rocks can be formed from basalt, an igneous rock; shale, a sedimentary rock; or slate, a metamorphic rock. Through tremendous heat and pressure, these rocks were transformed into this new kind of rock.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a:extLst>
              <a:ext uri="{FF2B5EF4-FFF2-40B4-BE49-F238E27FC236}">
                <a16:creationId xmlns:a16="http://schemas.microsoft.com/office/drawing/2014/main" id="{B0E573BB-A1A9-B269-14BA-09B0118C9436}"/>
              </a:ext>
            </a:extLst>
          </p:cNvPr>
          <p:cNvSpPr>
            <a:spLocks noGrp="1" noChangeArrowheads="1"/>
          </p:cNvSpPr>
          <p:nvPr>
            <p:ph type="title"/>
          </p:nvPr>
        </p:nvSpPr>
        <p:spPr/>
        <p:txBody>
          <a:bodyPr/>
          <a:lstStyle/>
          <a:p>
            <a:r>
              <a:rPr lang="en-GB" altLang="en-US"/>
              <a:t>Schist garnet metamorphic</a:t>
            </a:r>
          </a:p>
        </p:txBody>
      </p:sp>
      <p:pic>
        <p:nvPicPr>
          <p:cNvPr id="31748" name="Picture 4">
            <a:extLst>
              <a:ext uri="{FF2B5EF4-FFF2-40B4-BE49-F238E27FC236}">
                <a16:creationId xmlns:a16="http://schemas.microsoft.com/office/drawing/2014/main" id="{D8C04198-B609-9D70-DD9A-41575E065C0D}"/>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87450" y="2000250"/>
            <a:ext cx="6840538" cy="3775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F73055D-7153-1FBF-99AC-0F9D33660200}"/>
              </a:ext>
            </a:extLst>
          </p:cNvPr>
          <p:cNvSpPr>
            <a:spLocks noGrp="1" noChangeArrowheads="1"/>
          </p:cNvSpPr>
          <p:nvPr>
            <p:ph type="title"/>
          </p:nvPr>
        </p:nvSpPr>
        <p:spPr/>
        <p:txBody>
          <a:bodyPr/>
          <a:lstStyle/>
          <a:p>
            <a:r>
              <a:rPr lang="en-GB" altLang="en-US" b="1"/>
              <a:t>Igneous rocks</a:t>
            </a:r>
          </a:p>
        </p:txBody>
      </p:sp>
      <p:sp>
        <p:nvSpPr>
          <p:cNvPr id="48131" name="Rectangle 3">
            <a:extLst>
              <a:ext uri="{FF2B5EF4-FFF2-40B4-BE49-F238E27FC236}">
                <a16:creationId xmlns:a16="http://schemas.microsoft.com/office/drawing/2014/main" id="{C22E4F2A-559B-B787-39B6-6227800EB60B}"/>
              </a:ext>
            </a:extLst>
          </p:cNvPr>
          <p:cNvSpPr>
            <a:spLocks noGrp="1" noChangeArrowheads="1"/>
          </p:cNvSpPr>
          <p:nvPr>
            <p:ph type="body" idx="1"/>
          </p:nvPr>
        </p:nvSpPr>
        <p:spPr/>
        <p:txBody>
          <a:bodyPr/>
          <a:lstStyle/>
          <a:p>
            <a:pPr>
              <a:lnSpc>
                <a:spcPct val="80000"/>
              </a:lnSpc>
            </a:pPr>
            <a:r>
              <a:rPr lang="en-GB" altLang="en-US" sz="2000" b="1"/>
              <a:t>are called fire rocks and are formed either underground or above ground. Underground, they are formed when the melted rock, called magma, deep within the earth becomes trapped in small pockets. As these pockets of magma cool slowly underground, the magma becomes igneous rocks. </a:t>
            </a:r>
          </a:p>
          <a:p>
            <a:pPr>
              <a:lnSpc>
                <a:spcPct val="80000"/>
              </a:lnSpc>
            </a:pPr>
            <a:r>
              <a:rPr lang="en-GB" altLang="en-US" sz="2000" b="1"/>
              <a:t>Igneous rocks are also formed when volcanoes erupt, causing the magma to rise above the earth's surface. When magma appears above the earth, it is called lava. Igneous rocks are formed as the lava cools above ground.</a:t>
            </a:r>
            <a:endParaRPr lang="en-GB" altLang="en-US" sz="2000"/>
          </a:p>
          <a:p>
            <a:pPr>
              <a:lnSpc>
                <a:spcPct val="80000"/>
              </a:lnSpc>
            </a:pPr>
            <a:r>
              <a:rPr lang="en-GB" altLang="en-US" sz="2000"/>
              <a:t>Granite rocks are igneous rocks which were formed by slowly cooling pockets of magma that were trapped beneath the earth's surface. Granite is used for long lasting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a:extLst>
              <a:ext uri="{FF2B5EF4-FFF2-40B4-BE49-F238E27FC236}">
                <a16:creationId xmlns:a16="http://schemas.microsoft.com/office/drawing/2014/main" id="{7FD48E29-A634-7358-EB04-C5F13470DC76}"/>
              </a:ext>
            </a:extLst>
          </p:cNvPr>
          <p:cNvSpPr>
            <a:spLocks noGrp="1" noChangeArrowheads="1"/>
          </p:cNvSpPr>
          <p:nvPr>
            <p:ph type="title"/>
          </p:nvPr>
        </p:nvSpPr>
        <p:spPr/>
        <p:txBody>
          <a:bodyPr/>
          <a:lstStyle/>
          <a:p>
            <a:r>
              <a:rPr lang="en-GB" altLang="en-US" sz="4000"/>
              <a:t>Igneous</a:t>
            </a:r>
            <a:br>
              <a:rPr lang="en-GB" altLang="en-US" sz="4000"/>
            </a:br>
            <a:r>
              <a:rPr lang="en-GB" altLang="en-US" sz="4000"/>
              <a:t>Scoria </a:t>
            </a:r>
          </a:p>
        </p:txBody>
      </p:sp>
      <p:pic>
        <p:nvPicPr>
          <p:cNvPr id="33796" name="Picture 4">
            <a:extLst>
              <a:ext uri="{FF2B5EF4-FFF2-40B4-BE49-F238E27FC236}">
                <a16:creationId xmlns:a16="http://schemas.microsoft.com/office/drawing/2014/main" id="{FFAC5CC2-EFD9-EFC9-0BB4-F21980E4B1C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11188" y="2276475"/>
            <a:ext cx="3816350" cy="2862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9" name="Text Box 7">
            <a:extLst>
              <a:ext uri="{FF2B5EF4-FFF2-40B4-BE49-F238E27FC236}">
                <a16:creationId xmlns:a16="http://schemas.microsoft.com/office/drawing/2014/main" id="{2E479C4F-A72B-0B29-01E9-98891C2ED51C}"/>
              </a:ext>
            </a:extLst>
          </p:cNvPr>
          <p:cNvSpPr txBox="1">
            <a:spLocks noChangeArrowheads="1"/>
          </p:cNvSpPr>
          <p:nvPr/>
        </p:nvSpPr>
        <p:spPr bwMode="auto">
          <a:xfrm>
            <a:off x="5364163" y="2708275"/>
            <a:ext cx="33845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Scoria rocks are igneous rocks which were formed when lava cooled quickly above ground. You can see where little pockets of air had been. Scoria is actually a kind of glass and not a mixture of minerals.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a:extLst>
              <a:ext uri="{FF2B5EF4-FFF2-40B4-BE49-F238E27FC236}">
                <a16:creationId xmlns:a16="http://schemas.microsoft.com/office/drawing/2014/main" id="{A146B8F8-668B-E5A9-6A91-657215DA79B4}"/>
              </a:ext>
            </a:extLst>
          </p:cNvPr>
          <p:cNvSpPr>
            <a:spLocks noGrp="1" noChangeArrowheads="1"/>
          </p:cNvSpPr>
          <p:nvPr>
            <p:ph type="title"/>
          </p:nvPr>
        </p:nvSpPr>
        <p:spPr/>
        <p:txBody>
          <a:bodyPr/>
          <a:lstStyle/>
          <a:p>
            <a:r>
              <a:rPr lang="en-GB" altLang="en-US"/>
              <a:t>Igneous Basalt</a:t>
            </a:r>
          </a:p>
        </p:txBody>
      </p:sp>
      <p:pic>
        <p:nvPicPr>
          <p:cNvPr id="35844" name="Picture 4">
            <a:extLst>
              <a:ext uri="{FF2B5EF4-FFF2-40B4-BE49-F238E27FC236}">
                <a16:creationId xmlns:a16="http://schemas.microsoft.com/office/drawing/2014/main" id="{5CEC22CC-774A-5BB9-87E4-C6FCC1AC0038}"/>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16013" y="1844675"/>
            <a:ext cx="6264275" cy="4364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a:extLst>
              <a:ext uri="{FF2B5EF4-FFF2-40B4-BE49-F238E27FC236}">
                <a16:creationId xmlns:a16="http://schemas.microsoft.com/office/drawing/2014/main" id="{459818E4-A287-9B00-E2A2-80BDF9295C73}"/>
              </a:ext>
            </a:extLst>
          </p:cNvPr>
          <p:cNvSpPr>
            <a:spLocks noGrp="1" noChangeArrowheads="1"/>
          </p:cNvSpPr>
          <p:nvPr>
            <p:ph type="title"/>
          </p:nvPr>
        </p:nvSpPr>
        <p:spPr/>
        <p:txBody>
          <a:bodyPr/>
          <a:lstStyle/>
          <a:p>
            <a:r>
              <a:rPr lang="en-GB" altLang="en-US"/>
              <a:t>Igneous granite</a:t>
            </a:r>
          </a:p>
        </p:txBody>
      </p:sp>
      <p:pic>
        <p:nvPicPr>
          <p:cNvPr id="37892" name="Picture 4">
            <a:extLst>
              <a:ext uri="{FF2B5EF4-FFF2-40B4-BE49-F238E27FC236}">
                <a16:creationId xmlns:a16="http://schemas.microsoft.com/office/drawing/2014/main" id="{23751B45-341A-B38E-E152-C0E8C611C308}"/>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427538" y="2276475"/>
            <a:ext cx="3689350" cy="2767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5" name="Text Box 7">
            <a:extLst>
              <a:ext uri="{FF2B5EF4-FFF2-40B4-BE49-F238E27FC236}">
                <a16:creationId xmlns:a16="http://schemas.microsoft.com/office/drawing/2014/main" id="{78209C64-D144-CE72-A9B6-551D6D9D6BDB}"/>
              </a:ext>
            </a:extLst>
          </p:cNvPr>
          <p:cNvSpPr txBox="1">
            <a:spLocks noChangeArrowheads="1"/>
          </p:cNvSpPr>
          <p:nvPr/>
        </p:nvSpPr>
        <p:spPr bwMode="auto">
          <a:xfrm>
            <a:off x="539750" y="2565400"/>
            <a:ext cx="3671888"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Granite rocks are igneous rocks which were formed by slowly cooling pockets of magma that were trapped beneath the earth's surface. Granite is used for long lasting monuments and for trim and decoration on buildings.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a:extLst>
              <a:ext uri="{FF2B5EF4-FFF2-40B4-BE49-F238E27FC236}">
                <a16:creationId xmlns:a16="http://schemas.microsoft.com/office/drawing/2014/main" id="{74800FAE-9A16-6CFB-45EF-8B9D072D34F4}"/>
              </a:ext>
            </a:extLst>
          </p:cNvPr>
          <p:cNvSpPr>
            <a:spLocks noGrp="1" noChangeArrowheads="1"/>
          </p:cNvSpPr>
          <p:nvPr>
            <p:ph type="title"/>
          </p:nvPr>
        </p:nvSpPr>
        <p:spPr/>
        <p:txBody>
          <a:bodyPr/>
          <a:lstStyle/>
          <a:p>
            <a:r>
              <a:rPr lang="en-GB" altLang="en-US" sz="4000"/>
              <a:t>Igneous </a:t>
            </a:r>
            <a:br>
              <a:rPr lang="en-GB" altLang="en-US" sz="4000"/>
            </a:br>
            <a:r>
              <a:rPr lang="en-GB" altLang="en-US" sz="4000"/>
              <a:t>obsidian</a:t>
            </a:r>
          </a:p>
        </p:txBody>
      </p:sp>
      <p:pic>
        <p:nvPicPr>
          <p:cNvPr id="39940" name="Picture 4">
            <a:extLst>
              <a:ext uri="{FF2B5EF4-FFF2-40B4-BE49-F238E27FC236}">
                <a16:creationId xmlns:a16="http://schemas.microsoft.com/office/drawing/2014/main" id="{D3CC8FD7-DF3F-D133-A902-F7BC95C27955}"/>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00113" y="2205038"/>
            <a:ext cx="4319587" cy="3240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5" name="Text Box 9">
            <a:extLst>
              <a:ext uri="{FF2B5EF4-FFF2-40B4-BE49-F238E27FC236}">
                <a16:creationId xmlns:a16="http://schemas.microsoft.com/office/drawing/2014/main" id="{B1C18518-5436-1998-8A5F-21E23A4A3D79}"/>
              </a:ext>
            </a:extLst>
          </p:cNvPr>
          <p:cNvSpPr txBox="1">
            <a:spLocks noChangeArrowheads="1"/>
          </p:cNvSpPr>
          <p:nvPr/>
        </p:nvSpPr>
        <p:spPr bwMode="auto">
          <a:xfrm>
            <a:off x="5508625" y="2636838"/>
            <a:ext cx="26638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Obsidian rocks are igneous rocks that form when lava cools quickly above ground. Obsidian is actually glass and not a mixture of minerals. The edges of this rock are very sharp.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8F92845-AF45-72AC-7B2C-20C3BB0CB88D}"/>
              </a:ext>
            </a:extLst>
          </p:cNvPr>
          <p:cNvSpPr>
            <a:spLocks noGrp="1" noChangeArrowheads="1"/>
          </p:cNvSpPr>
          <p:nvPr>
            <p:ph type="title"/>
          </p:nvPr>
        </p:nvSpPr>
        <p:spPr/>
        <p:txBody>
          <a:bodyPr/>
          <a:lstStyle/>
          <a:p>
            <a:r>
              <a:rPr lang="en-GB" altLang="en-US" sz="4000" b="1"/>
              <a:t>sedimentary</a:t>
            </a:r>
            <a:br>
              <a:rPr lang="en-GB" altLang="en-US" sz="4000" b="1"/>
            </a:br>
            <a:endParaRPr lang="en-GB" altLang="en-US" sz="4000" b="1"/>
          </a:p>
        </p:txBody>
      </p:sp>
      <p:sp>
        <p:nvSpPr>
          <p:cNvPr id="45059" name="Rectangle 3">
            <a:extLst>
              <a:ext uri="{FF2B5EF4-FFF2-40B4-BE49-F238E27FC236}">
                <a16:creationId xmlns:a16="http://schemas.microsoft.com/office/drawing/2014/main" id="{AB1C5B78-674A-8A6F-B5FC-A9E71D8E4BC1}"/>
              </a:ext>
            </a:extLst>
          </p:cNvPr>
          <p:cNvSpPr>
            <a:spLocks noGrp="1" noChangeArrowheads="1"/>
          </p:cNvSpPr>
          <p:nvPr>
            <p:ph type="body" idx="1"/>
          </p:nvPr>
        </p:nvSpPr>
        <p:spPr/>
        <p:txBody>
          <a:bodyPr/>
          <a:lstStyle/>
          <a:p>
            <a:r>
              <a:rPr lang="en-GB" altLang="en-US" sz="2800" b="1"/>
              <a:t>For thousands, even millions of years, little pieces of our earth have been eroded--broken down and worn away</a:t>
            </a:r>
            <a:br>
              <a:rPr lang="en-GB" altLang="en-US" sz="2800" b="1"/>
            </a:br>
            <a:r>
              <a:rPr lang="en-GB" altLang="en-US" sz="2800" b="1"/>
              <a:t>by wind and water. These little bits of our earth are washed downstream where they settle to the bottom of the rivers, lakes, and oceans. Layer after layer of eroded earth is deposited on top of each. These layers are pressed down more and more through time, until the bottom layers slowly turn into rock.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a:extLst>
              <a:ext uri="{FF2B5EF4-FFF2-40B4-BE49-F238E27FC236}">
                <a16:creationId xmlns:a16="http://schemas.microsoft.com/office/drawing/2014/main" id="{0C570F7C-A745-9CCE-05CD-694A4886FF57}"/>
              </a:ext>
            </a:extLst>
          </p:cNvPr>
          <p:cNvSpPr>
            <a:spLocks noGrp="1" noChangeArrowheads="1"/>
          </p:cNvSpPr>
          <p:nvPr>
            <p:ph type="title"/>
          </p:nvPr>
        </p:nvSpPr>
        <p:spPr/>
        <p:txBody>
          <a:bodyPr/>
          <a:lstStyle/>
          <a:p>
            <a:r>
              <a:rPr lang="en-GB" altLang="en-US"/>
              <a:t>Pumice</a:t>
            </a:r>
          </a:p>
        </p:txBody>
      </p:sp>
      <p:pic>
        <p:nvPicPr>
          <p:cNvPr id="41988" name="Picture 4">
            <a:extLst>
              <a:ext uri="{FF2B5EF4-FFF2-40B4-BE49-F238E27FC236}">
                <a16:creationId xmlns:a16="http://schemas.microsoft.com/office/drawing/2014/main" id="{3FA7F610-E59D-3867-FAE5-C099FD588187}"/>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8313" y="2349500"/>
            <a:ext cx="4248150" cy="3186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991" name="Text Box 7">
            <a:extLst>
              <a:ext uri="{FF2B5EF4-FFF2-40B4-BE49-F238E27FC236}">
                <a16:creationId xmlns:a16="http://schemas.microsoft.com/office/drawing/2014/main" id="{7634E6CE-DFE3-AC6E-7AF0-EE9FD6E508A4}"/>
              </a:ext>
            </a:extLst>
          </p:cNvPr>
          <p:cNvSpPr txBox="1">
            <a:spLocks noChangeArrowheads="1"/>
          </p:cNvSpPr>
          <p:nvPr/>
        </p:nvSpPr>
        <p:spPr bwMode="auto">
          <a:xfrm>
            <a:off x="4932363" y="2349500"/>
            <a:ext cx="3887787"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Pumice rocks are igneous rocks which were formed when lava cooled quickly above ground. You can see where little pockets of air had been. This rock is so light, that many pumice rocks will actually float in water. Pumice is actually a kind of glass and not a mixture of minerals. Because this rock is so light, it is used quite often as a decorative landscape stone. Ground to a powder, it is used as an abrasive in polish compounds and in Lava© soap.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F56F435-1557-94B2-2149-8ADA28AC3A0C}"/>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a:extLst>
              <a:ext uri="{FF2B5EF4-FFF2-40B4-BE49-F238E27FC236}">
                <a16:creationId xmlns:a16="http://schemas.microsoft.com/office/drawing/2014/main" id="{C86DF54C-78D0-6A28-4E93-A00A26635E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420938"/>
            <a:ext cx="3744912" cy="2808287"/>
          </a:xfrm>
          <a:prstGeom prst="rect">
            <a:avLst/>
          </a:prstGeom>
          <a:noFill/>
          <a:extLst>
            <a:ext uri="{909E8E84-426E-40DD-AFC4-6F175D3DCCD1}">
              <a14:hiddenFill xmlns:a14="http://schemas.microsoft.com/office/drawing/2010/main">
                <a:solidFill>
                  <a:srgbClr val="FFFFFF"/>
                </a:solidFill>
              </a14:hiddenFill>
            </a:ext>
          </a:extLst>
        </p:spPr>
      </p:pic>
      <p:sp>
        <p:nvSpPr>
          <p:cNvPr id="9223" name="Rectangle 7">
            <a:extLst>
              <a:ext uri="{FF2B5EF4-FFF2-40B4-BE49-F238E27FC236}">
                <a16:creationId xmlns:a16="http://schemas.microsoft.com/office/drawing/2014/main" id="{A5EBDF63-774C-7A18-01E6-1EEA07126CC0}"/>
              </a:ext>
            </a:extLst>
          </p:cNvPr>
          <p:cNvSpPr>
            <a:spLocks noGrp="1" noChangeArrowheads="1"/>
          </p:cNvSpPr>
          <p:nvPr>
            <p:ph type="title"/>
          </p:nvPr>
        </p:nvSpPr>
        <p:spPr/>
        <p:txBody>
          <a:bodyPr/>
          <a:lstStyle/>
          <a:p>
            <a:r>
              <a:rPr lang="en-GB" altLang="en-US" sz="4000"/>
              <a:t>Sedimentary</a:t>
            </a:r>
            <a:br>
              <a:rPr lang="en-GB" altLang="en-US" sz="4000"/>
            </a:br>
            <a:r>
              <a:rPr lang="en-GB" altLang="en-US" sz="4000"/>
              <a:t>Conglomerate </a:t>
            </a:r>
          </a:p>
        </p:txBody>
      </p:sp>
      <p:sp>
        <p:nvSpPr>
          <p:cNvPr id="9236" name="Text Box 20">
            <a:extLst>
              <a:ext uri="{FF2B5EF4-FFF2-40B4-BE49-F238E27FC236}">
                <a16:creationId xmlns:a16="http://schemas.microsoft.com/office/drawing/2014/main" id="{5B2AAB07-E982-ADDF-65D8-B55F1845B429}"/>
              </a:ext>
            </a:extLst>
          </p:cNvPr>
          <p:cNvSpPr txBox="1">
            <a:spLocks noChangeArrowheads="1"/>
          </p:cNvSpPr>
          <p:nvPr/>
        </p:nvSpPr>
        <p:spPr bwMode="auto">
          <a:xfrm>
            <a:off x="4716463" y="1989138"/>
            <a:ext cx="37433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Conglomerate rocks are sedimentary rocks. They are made up of large sediments like sand and pebbles. The sediment is so large that pressure alone cannot hold the rock together; it is also cemented together with dissolved minerals.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a:extLst>
              <a:ext uri="{FF2B5EF4-FFF2-40B4-BE49-F238E27FC236}">
                <a16:creationId xmlns:a16="http://schemas.microsoft.com/office/drawing/2014/main" id="{19BB230E-5D41-A20E-2010-2052812ABAF6}"/>
              </a:ext>
            </a:extLst>
          </p:cNvPr>
          <p:cNvSpPr>
            <a:spLocks noGrp="1" noChangeArrowheads="1"/>
          </p:cNvSpPr>
          <p:nvPr>
            <p:ph type="title"/>
          </p:nvPr>
        </p:nvSpPr>
        <p:spPr/>
        <p:txBody>
          <a:bodyPr/>
          <a:lstStyle/>
          <a:p>
            <a:r>
              <a:rPr lang="en-GB" altLang="en-US" sz="4000"/>
              <a:t>Sedimentary</a:t>
            </a:r>
            <a:br>
              <a:rPr lang="en-GB" altLang="en-US" sz="4000"/>
            </a:br>
            <a:r>
              <a:rPr lang="en-GB" altLang="en-US" sz="4000"/>
              <a:t>Gypsum</a:t>
            </a:r>
          </a:p>
        </p:txBody>
      </p:sp>
      <p:pic>
        <p:nvPicPr>
          <p:cNvPr id="11269" name="Picture 5">
            <a:extLst>
              <a:ext uri="{FF2B5EF4-FFF2-40B4-BE49-F238E27FC236}">
                <a16:creationId xmlns:a16="http://schemas.microsoft.com/office/drawing/2014/main" id="{609BE02A-63CA-8E59-FAC0-CFE145E8F129}"/>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088" y="2349500"/>
            <a:ext cx="3097212" cy="2322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2" name="Text Box 8">
            <a:extLst>
              <a:ext uri="{FF2B5EF4-FFF2-40B4-BE49-F238E27FC236}">
                <a16:creationId xmlns:a16="http://schemas.microsoft.com/office/drawing/2014/main" id="{FC8E72DF-E35F-FB2B-A64C-7DBB14C31492}"/>
              </a:ext>
            </a:extLst>
          </p:cNvPr>
          <p:cNvSpPr txBox="1">
            <a:spLocks noChangeArrowheads="1"/>
          </p:cNvSpPr>
          <p:nvPr/>
        </p:nvSpPr>
        <p:spPr bwMode="auto">
          <a:xfrm>
            <a:off x="4572000" y="2060575"/>
            <a:ext cx="41036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Gypsum rocks are sedimentary rocks made up of sulfate mineral and formed as the result of evaporating sea water in massive prehistoric basins. It is very soft and is used to make Plaster of Paris, casts, molds, and wallboards.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a:extLst>
              <a:ext uri="{FF2B5EF4-FFF2-40B4-BE49-F238E27FC236}">
                <a16:creationId xmlns:a16="http://schemas.microsoft.com/office/drawing/2014/main" id="{DAEECE75-016A-8BBF-E628-9002B2A7C78F}"/>
              </a:ext>
            </a:extLst>
          </p:cNvPr>
          <p:cNvSpPr>
            <a:spLocks noGrp="1" noChangeArrowheads="1"/>
          </p:cNvSpPr>
          <p:nvPr>
            <p:ph type="title"/>
          </p:nvPr>
        </p:nvSpPr>
        <p:spPr/>
        <p:txBody>
          <a:bodyPr/>
          <a:lstStyle/>
          <a:p>
            <a:r>
              <a:rPr lang="en-GB" altLang="en-US" sz="4000"/>
              <a:t>sedimentary</a:t>
            </a:r>
            <a:br>
              <a:rPr lang="en-GB" altLang="en-US" sz="4000"/>
            </a:br>
            <a:r>
              <a:rPr lang="en-GB" altLang="en-US" sz="4000"/>
              <a:t>Limestone</a:t>
            </a:r>
          </a:p>
        </p:txBody>
      </p:sp>
      <p:pic>
        <p:nvPicPr>
          <p:cNvPr id="14340" name="Picture 4">
            <a:extLst>
              <a:ext uri="{FF2B5EF4-FFF2-40B4-BE49-F238E27FC236}">
                <a16:creationId xmlns:a16="http://schemas.microsoft.com/office/drawing/2014/main" id="{EE3482B7-EFCB-2437-08F8-945AE55B2D79}"/>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088" y="2565400"/>
            <a:ext cx="2032000" cy="152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3" name="Text Box 7">
            <a:extLst>
              <a:ext uri="{FF2B5EF4-FFF2-40B4-BE49-F238E27FC236}">
                <a16:creationId xmlns:a16="http://schemas.microsoft.com/office/drawing/2014/main" id="{D9363278-122E-2C4B-1853-D5ECF54E428C}"/>
              </a:ext>
            </a:extLst>
          </p:cNvPr>
          <p:cNvSpPr txBox="1">
            <a:spLocks noChangeArrowheads="1"/>
          </p:cNvSpPr>
          <p:nvPr/>
        </p:nvSpPr>
        <p:spPr bwMode="auto">
          <a:xfrm>
            <a:off x="3492500" y="2276475"/>
            <a:ext cx="40322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Limestone rocks are sedimentary rocks that are made from the mineral calcite which came from the beds of evaporated seas and lakes and from sea animal shells. This rock is used in concrete and is an excellent building stone for humid regions.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a:extLst>
              <a:ext uri="{FF2B5EF4-FFF2-40B4-BE49-F238E27FC236}">
                <a16:creationId xmlns:a16="http://schemas.microsoft.com/office/drawing/2014/main" id="{D312BC78-040D-84C2-7D5A-2D67275812D8}"/>
              </a:ext>
            </a:extLst>
          </p:cNvPr>
          <p:cNvSpPr>
            <a:spLocks noGrp="1" noChangeArrowheads="1"/>
          </p:cNvSpPr>
          <p:nvPr>
            <p:ph type="title"/>
          </p:nvPr>
        </p:nvSpPr>
        <p:spPr/>
        <p:txBody>
          <a:bodyPr/>
          <a:lstStyle/>
          <a:p>
            <a:r>
              <a:rPr lang="en-GB" altLang="en-US" sz="4000"/>
              <a:t>Sedimentary</a:t>
            </a:r>
            <a:br>
              <a:rPr lang="en-GB" altLang="en-US" sz="4000"/>
            </a:br>
            <a:r>
              <a:rPr lang="en-GB" altLang="en-US" sz="4000"/>
              <a:t>Sandstone</a:t>
            </a:r>
          </a:p>
        </p:txBody>
      </p:sp>
      <p:pic>
        <p:nvPicPr>
          <p:cNvPr id="16388" name="Picture 4">
            <a:extLst>
              <a:ext uri="{FF2B5EF4-FFF2-40B4-BE49-F238E27FC236}">
                <a16:creationId xmlns:a16="http://schemas.microsoft.com/office/drawing/2014/main" id="{3CC0DFC1-F230-29A1-8D55-6619F8D3E43C}"/>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84888" y="2852738"/>
            <a:ext cx="2032000" cy="152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1" name="Text Box 7">
            <a:extLst>
              <a:ext uri="{FF2B5EF4-FFF2-40B4-BE49-F238E27FC236}">
                <a16:creationId xmlns:a16="http://schemas.microsoft.com/office/drawing/2014/main" id="{8E43194C-F5FA-DD99-DCFA-6D88E54194B7}"/>
              </a:ext>
            </a:extLst>
          </p:cNvPr>
          <p:cNvSpPr txBox="1">
            <a:spLocks noChangeArrowheads="1"/>
          </p:cNvSpPr>
          <p:nvPr/>
        </p:nvSpPr>
        <p:spPr bwMode="auto">
          <a:xfrm>
            <a:off x="755650" y="2492375"/>
            <a:ext cx="3240088"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Sandstone rocks are sedimentary rocks made from small grains of the minerals quartz and feldspar. They often form in layers as seen in this picture. They are often used as building stones.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a:extLst>
              <a:ext uri="{FF2B5EF4-FFF2-40B4-BE49-F238E27FC236}">
                <a16:creationId xmlns:a16="http://schemas.microsoft.com/office/drawing/2014/main" id="{ACB435F5-7C2D-F5A3-F251-098251F46C4E}"/>
              </a:ext>
            </a:extLst>
          </p:cNvPr>
          <p:cNvSpPr>
            <a:spLocks noGrp="1" noChangeArrowheads="1"/>
          </p:cNvSpPr>
          <p:nvPr>
            <p:ph type="title"/>
          </p:nvPr>
        </p:nvSpPr>
        <p:spPr/>
        <p:txBody>
          <a:bodyPr/>
          <a:lstStyle/>
          <a:p>
            <a:r>
              <a:rPr lang="en-GB" altLang="en-US" sz="4000"/>
              <a:t>Sedimentary</a:t>
            </a:r>
            <a:br>
              <a:rPr lang="en-GB" altLang="en-US" sz="4000"/>
            </a:br>
            <a:r>
              <a:rPr lang="en-GB" altLang="en-US" sz="4000"/>
              <a:t>Sandstone</a:t>
            </a:r>
          </a:p>
        </p:txBody>
      </p:sp>
      <p:pic>
        <p:nvPicPr>
          <p:cNvPr id="18436" name="Picture 4">
            <a:extLst>
              <a:ext uri="{FF2B5EF4-FFF2-40B4-BE49-F238E27FC236}">
                <a16:creationId xmlns:a16="http://schemas.microsoft.com/office/drawing/2014/main" id="{E61D2448-6A65-C7BF-28E9-DB07521FF99A}"/>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11188" y="1916113"/>
            <a:ext cx="7489825" cy="432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a:extLst>
              <a:ext uri="{FF2B5EF4-FFF2-40B4-BE49-F238E27FC236}">
                <a16:creationId xmlns:a16="http://schemas.microsoft.com/office/drawing/2014/main" id="{50F366CD-FE11-EE7F-337D-C8C749013F63}"/>
              </a:ext>
            </a:extLst>
          </p:cNvPr>
          <p:cNvSpPr>
            <a:spLocks noGrp="1" noChangeArrowheads="1"/>
          </p:cNvSpPr>
          <p:nvPr>
            <p:ph type="title"/>
          </p:nvPr>
        </p:nvSpPr>
        <p:spPr/>
        <p:txBody>
          <a:bodyPr/>
          <a:lstStyle/>
          <a:p>
            <a:r>
              <a:rPr lang="en-GB" altLang="en-US" sz="4000"/>
              <a:t>Sedimenatry</a:t>
            </a:r>
            <a:br>
              <a:rPr lang="en-GB" altLang="en-US" sz="4000"/>
            </a:br>
            <a:r>
              <a:rPr lang="en-GB" altLang="en-US" sz="4000"/>
              <a:t>Shale</a:t>
            </a:r>
          </a:p>
        </p:txBody>
      </p:sp>
      <p:pic>
        <p:nvPicPr>
          <p:cNvPr id="21508" name="Picture 4">
            <a:extLst>
              <a:ext uri="{FF2B5EF4-FFF2-40B4-BE49-F238E27FC236}">
                <a16:creationId xmlns:a16="http://schemas.microsoft.com/office/drawing/2014/main" id="{8F48B410-1147-B98E-10B7-76A71C3AAD25}"/>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87450" y="2205038"/>
            <a:ext cx="2032000" cy="152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1" name="Text Box 7">
            <a:extLst>
              <a:ext uri="{FF2B5EF4-FFF2-40B4-BE49-F238E27FC236}">
                <a16:creationId xmlns:a16="http://schemas.microsoft.com/office/drawing/2014/main" id="{F13D6859-58A3-F2BC-CE9B-C02D39BDC1AD}"/>
              </a:ext>
            </a:extLst>
          </p:cNvPr>
          <p:cNvSpPr txBox="1">
            <a:spLocks noChangeArrowheads="1"/>
          </p:cNvSpPr>
          <p:nvPr/>
        </p:nvSpPr>
        <p:spPr bwMode="auto">
          <a:xfrm>
            <a:off x="4284663" y="2565400"/>
            <a:ext cx="3240087"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Shale rock is a type of sedimentary rock formed from clay that is compacted together by pressure. They are used to make bricks and other material that is fired in a kiln.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a:extLst>
              <a:ext uri="{FF2B5EF4-FFF2-40B4-BE49-F238E27FC236}">
                <a16:creationId xmlns:a16="http://schemas.microsoft.com/office/drawing/2014/main" id="{5DA83853-469F-ACEA-8E38-D2D657DDDE15}"/>
              </a:ext>
            </a:extLst>
          </p:cNvPr>
          <p:cNvSpPr>
            <a:spLocks noGrp="1" noChangeArrowheads="1"/>
          </p:cNvSpPr>
          <p:nvPr>
            <p:ph type="title"/>
          </p:nvPr>
        </p:nvSpPr>
        <p:spPr/>
        <p:txBody>
          <a:bodyPr/>
          <a:lstStyle/>
          <a:p>
            <a:r>
              <a:rPr lang="en-GB" altLang="en-US"/>
              <a:t>Utah sandstone</a:t>
            </a:r>
          </a:p>
        </p:txBody>
      </p:sp>
      <p:pic>
        <p:nvPicPr>
          <p:cNvPr id="23556" name="Picture 4">
            <a:extLst>
              <a:ext uri="{FF2B5EF4-FFF2-40B4-BE49-F238E27FC236}">
                <a16:creationId xmlns:a16="http://schemas.microsoft.com/office/drawing/2014/main" id="{C2DCA171-AF94-18AB-2C60-BF67D358070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24075" y="1700213"/>
            <a:ext cx="4449763"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 Dots</Template>
  <TotalTime>52</TotalTime>
  <Words>906</Words>
  <Application>Microsoft Office PowerPoint</Application>
  <PresentationFormat>On-screen Show (4:3)</PresentationFormat>
  <Paragraphs>63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Times New Roman</vt:lpstr>
      <vt:lpstr>Wingdings</vt:lpstr>
      <vt:lpstr>Comic Sans MS</vt:lpstr>
      <vt:lpstr>Digital Dots</vt:lpstr>
      <vt:lpstr>Rocks and Weathering Rock Cycle</vt:lpstr>
      <vt:lpstr>sedimentary </vt:lpstr>
      <vt:lpstr>Sedimentary Conglomerate </vt:lpstr>
      <vt:lpstr>Sedimentary Gypsum</vt:lpstr>
      <vt:lpstr>sedimentary Limestone</vt:lpstr>
      <vt:lpstr>Sedimentary Sandstone</vt:lpstr>
      <vt:lpstr>Sedimentary Sandstone</vt:lpstr>
      <vt:lpstr>Sedimenatry Shale</vt:lpstr>
      <vt:lpstr>Utah sandstone</vt:lpstr>
      <vt:lpstr>stalactite</vt:lpstr>
      <vt:lpstr>Metamorphic rocks</vt:lpstr>
      <vt:lpstr>metamorphic Gneiss</vt:lpstr>
      <vt:lpstr>Metamorphic schist</vt:lpstr>
      <vt:lpstr>Schist garnet metamorphic</vt:lpstr>
      <vt:lpstr>Igneous rocks</vt:lpstr>
      <vt:lpstr>Igneous Scoria </vt:lpstr>
      <vt:lpstr>Igneous Basalt</vt:lpstr>
      <vt:lpstr>Igneous granite</vt:lpstr>
      <vt:lpstr>Igneous  obsidian</vt:lpstr>
      <vt:lpstr>Pumice</vt:lpstr>
      <vt:lpstr>PowerPoint Presentation</vt:lpstr>
    </vt:vector>
  </TitlesOfParts>
  <Company>Wirral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Rocks and Weathering Rock Cycle</dc:title>
  <dc:creator>Bella Griffiths</dc:creator>
  <cp:lastModifiedBy>Nayan GRIFFITHS</cp:lastModifiedBy>
  <cp:revision>11</cp:revision>
  <dcterms:created xsi:type="dcterms:W3CDTF">2003-05-09T21:28:35Z</dcterms:created>
  <dcterms:modified xsi:type="dcterms:W3CDTF">2023-05-23T22:13:23Z</dcterms:modified>
</cp:coreProperties>
</file>